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8"/>
  </p:notesMasterIdLst>
  <p:sldIdLst>
    <p:sldId id="256" r:id="rId2"/>
    <p:sldId id="327" r:id="rId3"/>
    <p:sldId id="292" r:id="rId4"/>
    <p:sldId id="328" r:id="rId5"/>
    <p:sldId id="329" r:id="rId6"/>
    <p:sldId id="330" r:id="rId7"/>
    <p:sldId id="331" r:id="rId8"/>
    <p:sldId id="295" r:id="rId9"/>
    <p:sldId id="332" r:id="rId10"/>
    <p:sldId id="296" r:id="rId11"/>
    <p:sldId id="297" r:id="rId12"/>
    <p:sldId id="299" r:id="rId13"/>
    <p:sldId id="298" r:id="rId14"/>
    <p:sldId id="300" r:id="rId15"/>
    <p:sldId id="301" r:id="rId16"/>
    <p:sldId id="305" r:id="rId17"/>
    <p:sldId id="306" r:id="rId18"/>
    <p:sldId id="307" r:id="rId19"/>
    <p:sldId id="308" r:id="rId20"/>
    <p:sldId id="302" r:id="rId21"/>
    <p:sldId id="303" r:id="rId22"/>
    <p:sldId id="304" r:id="rId23"/>
    <p:sldId id="309" r:id="rId24"/>
    <p:sldId id="340" r:id="rId25"/>
    <p:sldId id="350" r:id="rId26"/>
    <p:sldId id="349" r:id="rId27"/>
    <p:sldId id="341" r:id="rId28"/>
    <p:sldId id="342" r:id="rId29"/>
    <p:sldId id="338" r:id="rId30"/>
    <p:sldId id="339" r:id="rId31"/>
    <p:sldId id="343" r:id="rId32"/>
    <p:sldId id="310" r:id="rId33"/>
    <p:sldId id="311" r:id="rId34"/>
    <p:sldId id="344" r:id="rId35"/>
    <p:sldId id="333" r:id="rId36"/>
    <p:sldId id="312" r:id="rId37"/>
    <p:sldId id="314" r:id="rId38"/>
    <p:sldId id="315" r:id="rId39"/>
    <p:sldId id="345" r:id="rId40"/>
    <p:sldId id="316" r:id="rId41"/>
    <p:sldId id="317" r:id="rId42"/>
    <p:sldId id="318" r:id="rId43"/>
    <p:sldId id="346" r:id="rId44"/>
    <p:sldId id="352" r:id="rId45"/>
    <p:sldId id="319" r:id="rId46"/>
    <p:sldId id="320" r:id="rId47"/>
    <p:sldId id="336" r:id="rId48"/>
    <p:sldId id="322" r:id="rId49"/>
    <p:sldId id="335" r:id="rId50"/>
    <p:sldId id="325" r:id="rId51"/>
    <p:sldId id="337" r:id="rId52"/>
    <p:sldId id="351" r:id="rId53"/>
    <p:sldId id="347" r:id="rId54"/>
    <p:sldId id="354" r:id="rId55"/>
    <p:sldId id="353" r:id="rId56"/>
    <p:sldId id="348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Graph Algorithms" id="{AA5AEE83-66CB-42ED-8DA3-BD1A599B5883}">
          <p14:sldIdLst>
            <p14:sldId id="256"/>
          </p14:sldIdLst>
        </p14:section>
        <p14:section name="Handshake Lemma" id="{104D27E7-3ECA-46E9-85ED-DDCDB164455D}">
          <p14:sldIdLst>
            <p14:sldId id="327"/>
            <p14:sldId id="292"/>
            <p14:sldId id="328"/>
            <p14:sldId id="329"/>
            <p14:sldId id="330"/>
            <p14:sldId id="331"/>
            <p14:sldId id="295"/>
            <p14:sldId id="332"/>
          </p14:sldIdLst>
        </p14:section>
        <p14:section name="Basic Definitions" id="{8396BD5D-29FC-43BE-A881-3FE6F83767F4}">
          <p14:sldIdLst>
            <p14:sldId id="296"/>
            <p14:sldId id="297"/>
            <p14:sldId id="299"/>
            <p14:sldId id="298"/>
            <p14:sldId id="300"/>
            <p14:sldId id="301"/>
            <p14:sldId id="305"/>
            <p14:sldId id="306"/>
            <p14:sldId id="307"/>
            <p14:sldId id="308"/>
            <p14:sldId id="302"/>
            <p14:sldId id="303"/>
            <p14:sldId id="304"/>
            <p14:sldId id="309"/>
            <p14:sldId id="340"/>
            <p14:sldId id="350"/>
            <p14:sldId id="349"/>
            <p14:sldId id="341"/>
            <p14:sldId id="342"/>
            <p14:sldId id="338"/>
            <p14:sldId id="339"/>
            <p14:sldId id="343"/>
          </p14:sldIdLst>
        </p14:section>
        <p14:section name="Graph Representations" id="{AD878807-9B84-489A-B201-50737672CAFD}">
          <p14:sldIdLst>
            <p14:sldId id="310"/>
            <p14:sldId id="311"/>
            <p14:sldId id="344"/>
          </p14:sldIdLst>
        </p14:section>
        <p14:section name="Depth-first Search" id="{9F142C56-1A56-4CE6-A901-8CC7205CBABB}">
          <p14:sldIdLst>
            <p14:sldId id="333"/>
            <p14:sldId id="312"/>
            <p14:sldId id="314"/>
            <p14:sldId id="315"/>
            <p14:sldId id="345"/>
          </p14:sldIdLst>
        </p14:section>
        <p14:section name="Breadth First Search" id="{94DA5970-CF26-483D-A8C0-AD5BF1808BDD}">
          <p14:sldIdLst>
            <p14:sldId id="316"/>
            <p14:sldId id="317"/>
            <p14:sldId id="318"/>
            <p14:sldId id="346"/>
            <p14:sldId id="352"/>
          </p14:sldIdLst>
        </p14:section>
        <p14:section name="Shortest Paths" id="{CCC85D0B-3A6E-4244-A9C4-F571CDAEF994}">
          <p14:sldIdLst>
            <p14:sldId id="319"/>
            <p14:sldId id="320"/>
            <p14:sldId id="336"/>
            <p14:sldId id="322"/>
            <p14:sldId id="335"/>
            <p14:sldId id="325"/>
            <p14:sldId id="337"/>
            <p14:sldId id="351"/>
            <p14:sldId id="347"/>
            <p14:sldId id="354"/>
            <p14:sldId id="353"/>
            <p14:sldId id="34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7108" autoAdjust="0"/>
  </p:normalViewPr>
  <p:slideViewPr>
    <p:cSldViewPr snapToGrid="0">
      <p:cViewPr varScale="1">
        <p:scale>
          <a:sx n="127" d="100"/>
          <a:sy n="127" d="100"/>
        </p:scale>
        <p:origin x="138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by Donaldson" userId="2e6e5431-bb17-4c41-9985-d39c50d83c73" providerId="ADAL" clId="{A119D6A9-A28C-4543-97DD-73721F99C58C}"/>
    <pc:docChg chg="modSld">
      <pc:chgData name="Toby Donaldson" userId="2e6e5431-bb17-4c41-9985-d39c50d83c73" providerId="ADAL" clId="{A119D6A9-A28C-4543-97DD-73721F99C58C}" dt="2023-08-06T22:09:27.864" v="0" actId="33639"/>
      <pc:docMkLst>
        <pc:docMk/>
      </pc:docMkLst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827571707" sldId="292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827571707" sldId="292"/>
            <ac:inkMk id="3" creationId="{DD3F7098-FA41-7B81-6CDB-3F691695EEB7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3767957063" sldId="295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767957063" sldId="295"/>
            <ac:inkMk id="5" creationId="{6A521278-E4A7-6728-0F35-1693728F9180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1745470385" sldId="296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1745470385" sldId="296"/>
            <ac:inkMk id="3" creationId="{D2595D17-91C1-F459-99C4-D3A833CFF1B9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607360692" sldId="298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607360692" sldId="298"/>
            <ac:inkMk id="3" creationId="{692D81E0-496B-0D81-7274-C6AA92BABE57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3530936948" sldId="299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530936948" sldId="299"/>
            <ac:inkMk id="3" creationId="{7DE0694A-9265-45AE-775F-ACA783A72A0A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3924475153" sldId="301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24475153" sldId="301"/>
            <ac:inkMk id="6" creationId="{264D1E2A-3D4F-453E-3299-AE9AFA737362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947637748" sldId="302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947637748" sldId="302"/>
            <ac:inkMk id="8" creationId="{5DFCE499-A69E-2D60-64ED-93B54B0A5AF7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921187870" sldId="303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921187870" sldId="303"/>
            <ac:inkMk id="8" creationId="{67D12F2C-5D2B-52F4-40CF-C39084F47804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922081790" sldId="305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922081790" sldId="305"/>
            <ac:inkMk id="8" creationId="{52EBF6A2-0A77-41F8-7AF9-C707CE17B50D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480179751" sldId="306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480179751" sldId="306"/>
            <ac:inkMk id="8" creationId="{F3390851-80B5-011F-2AD1-7BF259CF2FE8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151682158" sldId="307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151682158" sldId="307"/>
            <ac:inkMk id="8" creationId="{12207846-42C8-16A5-7D7D-6629F4520737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773283366" sldId="309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773283366" sldId="309"/>
            <ac:inkMk id="5" creationId="{58BF7F88-B431-F751-3AB6-EE823E44A95B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314176608" sldId="310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314176608" sldId="310"/>
            <ac:inkMk id="6" creationId="{BDBD7C18-B158-367C-48F6-AF4862F4495B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3630375092" sldId="311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630375092" sldId="311"/>
            <ac:inkMk id="31" creationId="{581B1B30-B165-CDD6-098A-95C307F4A1D3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270319643" sldId="312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270319643" sldId="312"/>
            <ac:inkMk id="2" creationId="{44116917-7855-51BF-5556-8BCAABCE65DB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157484345" sldId="314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157484345" sldId="314"/>
            <ac:inkMk id="5" creationId="{E2E0CE9D-2486-CAF1-A539-79BB48A93846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1455431554" sldId="315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1455431554" sldId="315"/>
            <ac:inkMk id="2" creationId="{BF376025-224C-BEA3-AC44-297891DB9B71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3906375078" sldId="316"/>
        </pc:sldMkLst>
        <pc:grpChg chg="del">
          <ac:chgData name="Toby Donaldson" userId="2e6e5431-bb17-4c41-9985-d39c50d83c73" providerId="ADAL" clId="{A119D6A9-A28C-4543-97DD-73721F99C58C}" dt="2023-08-06T22:09:27.864" v="0" actId="33639"/>
          <ac:grpSpMkLst>
            <pc:docMk/>
            <pc:sldMk cId="3906375078" sldId="316"/>
            <ac:grpSpMk id="24" creationId="{ED46D067-133C-4F96-BD64-430D0A4D46B1}"/>
          </ac:grpSpMkLst>
        </pc:grpChg>
        <pc:grpChg chg="del">
          <ac:chgData name="Toby Donaldson" userId="2e6e5431-bb17-4c41-9985-d39c50d83c73" providerId="ADAL" clId="{A119D6A9-A28C-4543-97DD-73721F99C58C}" dt="2023-08-06T22:09:27.864" v="0" actId="33639"/>
          <ac:grpSpMkLst>
            <pc:docMk/>
            <pc:sldMk cId="3906375078" sldId="316"/>
            <ac:grpSpMk id="25" creationId="{8124C296-55B2-2572-EAB3-FE48FF862461}"/>
          </ac:grpSpMkLst>
        </pc:grpChg>
        <pc:grpChg chg="del">
          <ac:chgData name="Toby Donaldson" userId="2e6e5431-bb17-4c41-9985-d39c50d83c73" providerId="ADAL" clId="{A119D6A9-A28C-4543-97DD-73721F99C58C}" dt="2023-08-06T22:09:27.864" v="0" actId="33639"/>
          <ac:grpSpMkLst>
            <pc:docMk/>
            <pc:sldMk cId="3906375078" sldId="316"/>
            <ac:grpSpMk id="38" creationId="{122A0788-75FA-72E3-DCBA-8DF623395CE6}"/>
          </ac:grpSpMkLst>
        </pc:grpChg>
        <pc:grpChg chg="del">
          <ac:chgData name="Toby Donaldson" userId="2e6e5431-bb17-4c41-9985-d39c50d83c73" providerId="ADAL" clId="{A119D6A9-A28C-4543-97DD-73721F99C58C}" dt="2023-08-06T22:09:27.864" v="0" actId="33639"/>
          <ac:grpSpMkLst>
            <pc:docMk/>
            <pc:sldMk cId="3906375078" sldId="316"/>
            <ac:grpSpMk id="39" creationId="{AC69108E-9661-4879-C914-FA14C4E0EA10}"/>
          </ac:grpSpMkLst>
        </pc:grpChg>
        <pc:grpChg chg="del">
          <ac:chgData name="Toby Donaldson" userId="2e6e5431-bb17-4c41-9985-d39c50d83c73" providerId="ADAL" clId="{A119D6A9-A28C-4543-97DD-73721F99C58C}" dt="2023-08-06T22:09:27.864" v="0" actId="33639"/>
          <ac:grpSpMkLst>
            <pc:docMk/>
            <pc:sldMk cId="3906375078" sldId="316"/>
            <ac:grpSpMk id="49" creationId="{9EC814F1-C0CC-1CB8-C4F1-D3F10D2E5F70}"/>
          </ac:grpSpMkLst>
        </pc:grpChg>
        <pc:grpChg chg="del">
          <ac:chgData name="Toby Donaldson" userId="2e6e5431-bb17-4c41-9985-d39c50d83c73" providerId="ADAL" clId="{A119D6A9-A28C-4543-97DD-73721F99C58C}" dt="2023-08-06T22:09:27.864" v="0" actId="33639"/>
          <ac:grpSpMkLst>
            <pc:docMk/>
            <pc:sldMk cId="3906375078" sldId="316"/>
            <ac:grpSpMk id="53" creationId="{9F5D1D6B-16F2-167B-156D-857A26EA0408}"/>
          </ac:grpSpMkLst>
        </pc:grpChg>
        <pc:grpChg chg="del">
          <ac:chgData name="Toby Donaldson" userId="2e6e5431-bb17-4c41-9985-d39c50d83c73" providerId="ADAL" clId="{A119D6A9-A28C-4543-97DD-73721F99C58C}" dt="2023-08-06T22:09:27.864" v="0" actId="33639"/>
          <ac:grpSpMkLst>
            <pc:docMk/>
            <pc:sldMk cId="3906375078" sldId="316"/>
            <ac:grpSpMk id="129" creationId="{ED9D7BE1-7179-2CF3-2CBF-8BD0D9EAD9E3}"/>
          </ac:grpSpMkLst>
        </pc:grpChg>
        <pc:grpChg chg="del">
          <ac:chgData name="Toby Donaldson" userId="2e6e5431-bb17-4c41-9985-d39c50d83c73" providerId="ADAL" clId="{A119D6A9-A28C-4543-97DD-73721F99C58C}" dt="2023-08-06T22:09:27.864" v="0" actId="33639"/>
          <ac:grpSpMkLst>
            <pc:docMk/>
            <pc:sldMk cId="3906375078" sldId="316"/>
            <ac:grpSpMk id="184" creationId="{8C3C5DC8-520F-0882-D507-64701C80A544}"/>
          </ac:grpSpMkLst>
        </pc:grp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7" creationId="{D08F36A8-B576-AA1D-7BB0-B7BA026DFE58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1" creationId="{4F252C1B-8D3C-6E12-A9DE-DF3C0D592853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2" creationId="{65246BCD-157E-389F-D7FC-3EEEEBA4A5CF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3" creationId="{C41B19BF-1A43-D3C8-421E-A2A22BA104AE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4" creationId="{5CAB09BB-1263-8975-161F-71BCFF12B8E8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5" creationId="{2E2A1723-E0D6-E7CA-5142-762354809A4F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6" creationId="{A114D146-5AE9-3DCA-FC32-36DC0BCD9529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8" creationId="{A5154C76-DCFC-B435-26AB-6621DC46C82B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9" creationId="{0DBE28B8-872B-AC97-94E0-CEC732F74180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20" creationId="{CBE9471C-33F2-0C5D-EF63-EFA47C226D8B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21" creationId="{A3B4998E-1172-D489-B932-2CD12766DC8C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22" creationId="{686B1B58-9E47-E9C0-05B6-23076830781F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23" creationId="{FF429A19-EBD3-E38C-AE4D-157F905A6BA6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26" creationId="{ED14076B-BFB2-6C18-8282-9BD80762C417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27" creationId="{145E6A4B-0DA4-732D-BCD3-7BD3B5695F40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28" creationId="{6407BB94-BD39-14C1-8A16-DECB75FACD14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29" creationId="{0F8521F5-5C77-CDB1-78C3-E54FD30D6AB1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30" creationId="{F6864D32-95B2-272C-F21F-E667AFD538E9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31" creationId="{958152E1-BA88-0896-9CE3-8BCC48A07057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32" creationId="{E7DB60AE-AC1C-7402-C961-5DACA9C9011F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33" creationId="{3386E7FC-2A48-775B-EFAF-05F3B252DFB7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34" creationId="{B0E9BB4C-555F-E5E9-402C-484AEF539A26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35" creationId="{877117A0-BACC-AF6A-A45C-D723B5F6479B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36" creationId="{5A6D2EF8-8335-6455-A1D2-10767E9A6E55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37" creationId="{1F6EEEE7-0B24-BE87-7B5A-3FFDFEB65FD9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45" creationId="{5CD22D59-F647-E53C-9A62-3FF871E35A99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46" creationId="{6C6EF17E-B346-C3B7-57F1-3D359EA13C51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47" creationId="{307473C7-6286-5A96-FB77-EAB67A1EC69B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48" creationId="{4CF65F08-8480-D672-9F81-AA7EF4BA5EC6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50" creationId="{35B1EBE8-7110-8FB9-0155-1DFB1647531F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51" creationId="{B847EB9E-477F-DF05-011A-2929753ABC8B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52" creationId="{9DE05E23-0FFD-9D7E-27AE-196DA9D7134F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58" creationId="{96655F1B-7870-CC19-B44D-4B8A8FF989AF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59" creationId="{5CE00C92-A6A0-0D51-ECD0-06CC97119BEF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60" creationId="{DC61225C-5E98-2E2B-5AEF-9C5345DEBC6F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63" creationId="{4CE46531-5D11-4D10-C37F-F54C3FC47DA1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28" creationId="{6B749222-5E14-0E08-2307-CC6B84637248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30" creationId="{D87E32ED-3D06-4CB9-E6C9-3565A7B7184B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31" creationId="{37A48F1F-D474-CFED-B9FF-6512655087EB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32" creationId="{C9C866B3-6371-BC35-C436-6FFA3B719906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33" creationId="{FD612A71-AA8B-FE58-E1D7-D0FB32D4E297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34" creationId="{ED9B82CE-3C6A-FBD9-3D20-BEB9DE3DEDDF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36" creationId="{6C246122-7262-E17A-47E6-C4FA6B821A9B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76" creationId="{65A04BCD-5F55-F26A-2BAC-B518D25C7E0F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77" creationId="{0064A59F-98CD-82FC-16F4-2C4207DB66AC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78" creationId="{6F94D973-1576-A5D6-EFDC-D610C4661CDB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79" creationId="{4EE3C1BF-6FC3-E549-5A33-04368124925E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81" creationId="{4FA97EA0-4F51-777B-4515-F22A563EAC9C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82" creationId="{E95F5C64-4D3E-C903-42A8-5A60A5A07DA9}"/>
          </ac:inkMkLst>
        </pc:inkChg>
        <pc:inkChg chg="del topLv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83" creationId="{0872F5C6-793A-482D-0C6B-FA1A2DC7C749}"/>
          </ac:inkMkLst>
        </pc:inkChg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906375078" sldId="316"/>
            <ac:inkMk id="185" creationId="{79E229D6-2A32-CF9A-614C-7F8E3AC6AA6B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1376696893" sldId="317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1376696893" sldId="317"/>
            <ac:inkMk id="2" creationId="{83882A4E-12CD-2965-CBF9-1E0E09FB9474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420723739" sldId="318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420723739" sldId="318"/>
            <ac:inkMk id="3" creationId="{AAC220C8-975D-02CD-220D-BAC4194C1080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4210606383" sldId="320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4210606383" sldId="320"/>
            <ac:inkMk id="2" creationId="{DEB225BC-C3BD-F02C-C120-32B99668B1CE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783251226" sldId="325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783251226" sldId="325"/>
            <ac:inkMk id="58" creationId="{6F8B3F53-5F1C-A15D-1D82-E71AAD1D9F1F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4189002082" sldId="327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4189002082" sldId="327"/>
            <ac:inkMk id="5" creationId="{27522EB6-77CC-DFA7-DB66-BE83B8D96C20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4076182649" sldId="329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4076182649" sldId="329"/>
            <ac:inkMk id="3" creationId="{2D1F0377-1A25-CB50-977F-53F9D4BFE001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735045" sldId="330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735045" sldId="330"/>
            <ac:inkMk id="6" creationId="{6D505858-664D-70B4-6751-29DF29CD7E4E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3423114875" sldId="331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423114875" sldId="331"/>
            <ac:inkMk id="7" creationId="{13F656FE-2FE6-DA23-FF98-30F4945080F9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481821226" sldId="333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481821226" sldId="333"/>
            <ac:inkMk id="3" creationId="{374FCBDA-DD7D-8E20-819E-22C20434C7BC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3345072039" sldId="336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3345072039" sldId="336"/>
            <ac:inkMk id="5" creationId="{FB205F33-6A73-DA34-1FBA-AE8E69C172A4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166731514" sldId="337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166731514" sldId="337"/>
            <ac:inkMk id="3" creationId="{A6AEFD54-9894-3522-E100-A6C8283EC18C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1902704615" sldId="338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1902704615" sldId="338"/>
            <ac:inkMk id="3" creationId="{9F0ACDAB-AB20-5CE0-CF1F-919471AED9E2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1952327123" sldId="339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1952327123" sldId="339"/>
            <ac:inkMk id="7" creationId="{3C64A417-0AD2-CF66-3A04-2CB0C7DA43F9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4208889106" sldId="341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4208889106" sldId="341"/>
            <ac:inkMk id="14" creationId="{957BF377-4ECF-76F4-3980-076D977C3CB0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632674553" sldId="344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632674553" sldId="344"/>
            <ac:inkMk id="3" creationId="{7B6DFB13-DB79-B407-435D-760644F124FD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807389744" sldId="347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807389744" sldId="347"/>
            <ac:inkMk id="3" creationId="{6F8294E1-59A9-AEA7-F8FA-3F78E58FF837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826203465" sldId="349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826203465" sldId="349"/>
            <ac:inkMk id="3" creationId="{71944FC0-97C7-F23B-4ED5-4F362B47D8DA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2569598793" sldId="351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2569598793" sldId="351"/>
            <ac:inkMk id="57" creationId="{57DADB9E-8ED8-ADC8-DA6B-25FB50405E8A}"/>
          </ac:inkMkLst>
        </pc:inkChg>
      </pc:sldChg>
      <pc:sldChg chg="delSp mod">
        <pc:chgData name="Toby Donaldson" userId="2e6e5431-bb17-4c41-9985-d39c50d83c73" providerId="ADAL" clId="{A119D6A9-A28C-4543-97DD-73721F99C58C}" dt="2023-08-06T22:09:27.864" v="0" actId="33639"/>
        <pc:sldMkLst>
          <pc:docMk/>
          <pc:sldMk cId="1227756680" sldId="353"/>
        </pc:sldMkLst>
        <pc:inkChg chg="del">
          <ac:chgData name="Toby Donaldson" userId="2e6e5431-bb17-4c41-9985-d39c50d83c73" providerId="ADAL" clId="{A119D6A9-A28C-4543-97DD-73721F99C58C}" dt="2023-08-06T22:09:27.864" v="0" actId="33639"/>
          <ac:inkMkLst>
            <pc:docMk/>
            <pc:sldMk cId="1227756680" sldId="353"/>
            <ac:inkMk id="6" creationId="{CC5F19C0-2D13-85DA-C322-6FD403047F00}"/>
          </ac:inkMkLst>
        </pc:inkChg>
      </pc:sldChg>
    </pc:docChg>
  </pc:docChgLst>
  <pc:docChgLst>
    <pc:chgData name="Toby Donaldson" userId="2e6e5431-bb17-4c41-9985-d39c50d83c73" providerId="ADAL" clId="{DAFF8E7E-17DC-4D6B-AC05-EF2C89CD8964}"/>
    <pc:docChg chg="undo custSel addSld delSld modSld sldOrd delSection modSection">
      <pc:chgData name="Toby Donaldson" userId="2e6e5431-bb17-4c41-9985-d39c50d83c73" providerId="ADAL" clId="{DAFF8E7E-17DC-4D6B-AC05-EF2C89CD8964}" dt="2023-07-24T05:11:51.600" v="3771"/>
      <pc:docMkLst>
        <pc:docMk/>
      </pc:docMkLst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2404450913" sldId="274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4045521080" sldId="276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4229924787" sldId="277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2332012542" sldId="278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319534508" sldId="279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2495493386" sldId="280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1933276539" sldId="281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1083633787" sldId="282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1206487255" sldId="283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1121058896" sldId="285"/>
        </pc:sldMkLst>
      </pc:sldChg>
      <pc:sldChg chg="del">
        <pc:chgData name="Toby Donaldson" userId="2e6e5431-bb17-4c41-9985-d39c50d83c73" providerId="ADAL" clId="{DAFF8E7E-17DC-4D6B-AC05-EF2C89CD8964}" dt="2023-07-18T05:17:15.418" v="0" actId="2696"/>
        <pc:sldMkLst>
          <pc:docMk/>
          <pc:sldMk cId="3608182561" sldId="286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2377949848" sldId="287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1016809635" sldId="288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4293406541" sldId="289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4159295892" sldId="290"/>
        </pc:sldMkLst>
      </pc:sldChg>
      <pc:sldChg chg="del">
        <pc:chgData name="Toby Donaldson" userId="2e6e5431-bb17-4c41-9985-d39c50d83c73" providerId="ADAL" clId="{DAFF8E7E-17DC-4D6B-AC05-EF2C89CD8964}" dt="2023-07-18T05:17:24.776" v="1" actId="2696"/>
        <pc:sldMkLst>
          <pc:docMk/>
          <pc:sldMk cId="3600682900" sldId="291"/>
        </pc:sldMkLst>
      </pc:sldChg>
      <pc:sldChg chg="ord">
        <pc:chgData name="Toby Donaldson" userId="2e6e5431-bb17-4c41-9985-d39c50d83c73" providerId="ADAL" clId="{DAFF8E7E-17DC-4D6B-AC05-EF2C89CD8964}" dt="2023-07-18T05:25:27.450" v="6"/>
        <pc:sldMkLst>
          <pc:docMk/>
          <pc:sldMk cId="2827571707" sldId="292"/>
        </pc:sldMkLst>
      </pc:sldChg>
      <pc:sldChg chg="ord">
        <pc:chgData name="Toby Donaldson" userId="2e6e5431-bb17-4c41-9985-d39c50d83c73" providerId="ADAL" clId="{DAFF8E7E-17DC-4D6B-AC05-EF2C89CD8964}" dt="2023-07-18T05:25:27.450" v="6"/>
        <pc:sldMkLst>
          <pc:docMk/>
          <pc:sldMk cId="3767957063" sldId="295"/>
        </pc:sldMkLst>
      </pc:sldChg>
      <pc:sldChg chg="del">
        <pc:chgData name="Toby Donaldson" userId="2e6e5431-bb17-4c41-9985-d39c50d83c73" providerId="ADAL" clId="{DAFF8E7E-17DC-4D6B-AC05-EF2C89CD8964}" dt="2023-07-18T05:17:15.418" v="0" actId="2696"/>
        <pc:sldMkLst>
          <pc:docMk/>
          <pc:sldMk cId="1369596104" sldId="313"/>
        </pc:sldMkLst>
      </pc:sldChg>
      <pc:sldChg chg="del">
        <pc:chgData name="Toby Donaldson" userId="2e6e5431-bb17-4c41-9985-d39c50d83c73" providerId="ADAL" clId="{DAFF8E7E-17DC-4D6B-AC05-EF2C89CD8964}" dt="2023-07-18T05:17:15.418" v="0" actId="2696"/>
        <pc:sldMkLst>
          <pc:docMk/>
          <pc:sldMk cId="947325499" sldId="321"/>
        </pc:sldMkLst>
      </pc:sldChg>
      <pc:sldChg chg="del">
        <pc:chgData name="Toby Donaldson" userId="2e6e5431-bb17-4c41-9985-d39c50d83c73" providerId="ADAL" clId="{DAFF8E7E-17DC-4D6B-AC05-EF2C89CD8964}" dt="2023-07-18T05:17:15.418" v="0" actId="2696"/>
        <pc:sldMkLst>
          <pc:docMk/>
          <pc:sldMk cId="2284346086" sldId="323"/>
        </pc:sldMkLst>
      </pc:sldChg>
      <pc:sldChg chg="del">
        <pc:chgData name="Toby Donaldson" userId="2e6e5431-bb17-4c41-9985-d39c50d83c73" providerId="ADAL" clId="{DAFF8E7E-17DC-4D6B-AC05-EF2C89CD8964}" dt="2023-07-18T05:17:15.418" v="0" actId="2696"/>
        <pc:sldMkLst>
          <pc:docMk/>
          <pc:sldMk cId="4018049378" sldId="324"/>
        </pc:sldMkLst>
      </pc:sldChg>
      <pc:sldChg chg="del">
        <pc:chgData name="Toby Donaldson" userId="2e6e5431-bb17-4c41-9985-d39c50d83c73" providerId="ADAL" clId="{DAFF8E7E-17DC-4D6B-AC05-EF2C89CD8964}" dt="2023-07-18T05:25:14.648" v="4" actId="2696"/>
        <pc:sldMkLst>
          <pc:docMk/>
          <pc:sldMk cId="3716106308" sldId="326"/>
        </pc:sldMkLst>
      </pc:sldChg>
      <pc:sldChg chg="ord">
        <pc:chgData name="Toby Donaldson" userId="2e6e5431-bb17-4c41-9985-d39c50d83c73" providerId="ADAL" clId="{DAFF8E7E-17DC-4D6B-AC05-EF2C89CD8964}" dt="2023-07-18T05:25:27.450" v="6"/>
        <pc:sldMkLst>
          <pc:docMk/>
          <pc:sldMk cId="4189002082" sldId="327"/>
        </pc:sldMkLst>
      </pc:sldChg>
      <pc:sldChg chg="ord">
        <pc:chgData name="Toby Donaldson" userId="2e6e5431-bb17-4c41-9985-d39c50d83c73" providerId="ADAL" clId="{DAFF8E7E-17DC-4D6B-AC05-EF2C89CD8964}" dt="2023-07-18T05:25:27.450" v="6"/>
        <pc:sldMkLst>
          <pc:docMk/>
          <pc:sldMk cId="4163777814" sldId="328"/>
        </pc:sldMkLst>
      </pc:sldChg>
      <pc:sldChg chg="ord">
        <pc:chgData name="Toby Donaldson" userId="2e6e5431-bb17-4c41-9985-d39c50d83c73" providerId="ADAL" clId="{DAFF8E7E-17DC-4D6B-AC05-EF2C89CD8964}" dt="2023-07-18T05:25:27.450" v="6"/>
        <pc:sldMkLst>
          <pc:docMk/>
          <pc:sldMk cId="4076182649" sldId="329"/>
        </pc:sldMkLst>
      </pc:sldChg>
      <pc:sldChg chg="ord">
        <pc:chgData name="Toby Donaldson" userId="2e6e5431-bb17-4c41-9985-d39c50d83c73" providerId="ADAL" clId="{DAFF8E7E-17DC-4D6B-AC05-EF2C89CD8964}" dt="2023-07-18T05:25:27.450" v="6"/>
        <pc:sldMkLst>
          <pc:docMk/>
          <pc:sldMk cId="2735045" sldId="330"/>
        </pc:sldMkLst>
      </pc:sldChg>
      <pc:sldChg chg="ord">
        <pc:chgData name="Toby Donaldson" userId="2e6e5431-bb17-4c41-9985-d39c50d83c73" providerId="ADAL" clId="{DAFF8E7E-17DC-4D6B-AC05-EF2C89CD8964}" dt="2023-07-18T05:25:27.450" v="6"/>
        <pc:sldMkLst>
          <pc:docMk/>
          <pc:sldMk cId="3423114875" sldId="331"/>
        </pc:sldMkLst>
      </pc:sldChg>
      <pc:sldChg chg="ord">
        <pc:chgData name="Toby Donaldson" userId="2e6e5431-bb17-4c41-9985-d39c50d83c73" providerId="ADAL" clId="{DAFF8E7E-17DC-4D6B-AC05-EF2C89CD8964}" dt="2023-07-18T05:25:27.450" v="6"/>
        <pc:sldMkLst>
          <pc:docMk/>
          <pc:sldMk cId="3763553696" sldId="332"/>
        </pc:sldMkLst>
      </pc:sldChg>
      <pc:sldChg chg="modSp mod">
        <pc:chgData name="Toby Donaldson" userId="2e6e5431-bb17-4c41-9985-d39c50d83c73" providerId="ADAL" clId="{DAFF8E7E-17DC-4D6B-AC05-EF2C89CD8964}" dt="2023-07-21T06:38:56.847" v="1814" actId="113"/>
        <pc:sldMkLst>
          <pc:docMk/>
          <pc:sldMk cId="2166731514" sldId="337"/>
        </pc:sldMkLst>
        <pc:spChg chg="mod">
          <ac:chgData name="Toby Donaldson" userId="2e6e5431-bb17-4c41-9985-d39c50d83c73" providerId="ADAL" clId="{DAFF8E7E-17DC-4D6B-AC05-EF2C89CD8964}" dt="2023-07-21T06:38:56.847" v="1814" actId="113"/>
          <ac:spMkLst>
            <pc:docMk/>
            <pc:sldMk cId="2166731514" sldId="337"/>
            <ac:spMk id="78" creationId="{800015D2-D18F-B741-D2AC-328DCCB30F09}"/>
          </ac:spMkLst>
        </pc:spChg>
      </pc:sldChg>
      <pc:sldChg chg="addSp delSp modSp new mod">
        <pc:chgData name="Toby Donaldson" userId="2e6e5431-bb17-4c41-9985-d39c50d83c73" providerId="ADAL" clId="{DAFF8E7E-17DC-4D6B-AC05-EF2C89CD8964}" dt="2023-07-18T05:53:12.090" v="870" actId="14100"/>
        <pc:sldMkLst>
          <pc:docMk/>
          <pc:sldMk cId="1902704615" sldId="338"/>
        </pc:sldMkLst>
        <pc:spChg chg="mod">
          <ac:chgData name="Toby Donaldson" userId="2e6e5431-bb17-4c41-9985-d39c50d83c73" providerId="ADAL" clId="{DAFF8E7E-17DC-4D6B-AC05-EF2C89CD8964}" dt="2023-07-18T05:28:35.080" v="36" actId="20577"/>
          <ac:spMkLst>
            <pc:docMk/>
            <pc:sldMk cId="1902704615" sldId="338"/>
            <ac:spMk id="2" creationId="{E0527330-1116-CCAA-0C71-3F902B9BB08D}"/>
          </ac:spMkLst>
        </pc:spChg>
        <pc:spChg chg="del">
          <ac:chgData name="Toby Donaldson" userId="2e6e5431-bb17-4c41-9985-d39c50d83c73" providerId="ADAL" clId="{DAFF8E7E-17DC-4D6B-AC05-EF2C89CD8964}" dt="2023-07-18T05:27:49.636" v="12" actId="21"/>
          <ac:spMkLst>
            <pc:docMk/>
            <pc:sldMk cId="1902704615" sldId="338"/>
            <ac:spMk id="3" creationId="{3968D500-CBCE-6AD9-D72A-C5F00972F7AF}"/>
          </ac:spMkLst>
        </pc:spChg>
        <pc:spChg chg="add del mod">
          <ac:chgData name="Toby Donaldson" userId="2e6e5431-bb17-4c41-9985-d39c50d83c73" providerId="ADAL" clId="{DAFF8E7E-17DC-4D6B-AC05-EF2C89CD8964}" dt="2023-07-18T05:33:45.796" v="237" actId="21"/>
          <ac:spMkLst>
            <pc:docMk/>
            <pc:sldMk cId="1902704615" sldId="338"/>
            <ac:spMk id="5" creationId="{A7247EA8-C769-EB18-21F9-2DF3A7CB6F79}"/>
          </ac:spMkLst>
        </pc:spChg>
        <pc:spChg chg="add mod">
          <ac:chgData name="Toby Donaldson" userId="2e6e5431-bb17-4c41-9985-d39c50d83c73" providerId="ADAL" clId="{DAFF8E7E-17DC-4D6B-AC05-EF2C89CD8964}" dt="2023-07-18T05:44:07.633" v="709"/>
          <ac:spMkLst>
            <pc:docMk/>
            <pc:sldMk cId="1902704615" sldId="338"/>
            <ac:spMk id="6" creationId="{95861D9C-6CEE-2268-1528-7360C7D7735B}"/>
          </ac:spMkLst>
        </pc:spChg>
        <pc:spChg chg="add mod">
          <ac:chgData name="Toby Donaldson" userId="2e6e5431-bb17-4c41-9985-d39c50d83c73" providerId="ADAL" clId="{DAFF8E7E-17DC-4D6B-AC05-EF2C89CD8964}" dt="2023-07-18T05:50:05.086" v="771"/>
          <ac:spMkLst>
            <pc:docMk/>
            <pc:sldMk cId="1902704615" sldId="338"/>
            <ac:spMk id="7" creationId="{B352796F-1424-DFF2-DA19-0FABCB023D7B}"/>
          </ac:spMkLst>
        </pc:spChg>
        <pc:spChg chg="add mod">
          <ac:chgData name="Toby Donaldson" userId="2e6e5431-bb17-4c41-9985-d39c50d83c73" providerId="ADAL" clId="{DAFF8E7E-17DC-4D6B-AC05-EF2C89CD8964}" dt="2023-07-18T05:53:12.090" v="870" actId="14100"/>
          <ac:spMkLst>
            <pc:docMk/>
            <pc:sldMk cId="1902704615" sldId="338"/>
            <ac:spMk id="8" creationId="{9C26149E-EABF-75E3-CFF2-CEB01CAE4BDD}"/>
          </ac:spMkLst>
        </pc:spChg>
        <pc:picChg chg="add mod">
          <ac:chgData name="Toby Donaldson" userId="2e6e5431-bb17-4c41-9985-d39c50d83c73" providerId="ADAL" clId="{DAFF8E7E-17DC-4D6B-AC05-EF2C89CD8964}" dt="2023-07-18T05:28:15.089" v="19" actId="1076"/>
          <ac:picMkLst>
            <pc:docMk/>
            <pc:sldMk cId="1902704615" sldId="338"/>
            <ac:picMk id="1026" creationId="{5D5FE8EA-A020-0548-C2E4-B40F5BCD0675}"/>
          </ac:picMkLst>
        </pc:picChg>
        <pc:picChg chg="add mod">
          <ac:chgData name="Toby Donaldson" userId="2e6e5431-bb17-4c41-9985-d39c50d83c73" providerId="ADAL" clId="{DAFF8E7E-17DC-4D6B-AC05-EF2C89CD8964}" dt="2023-07-18T05:28:12.643" v="18" actId="1076"/>
          <ac:picMkLst>
            <pc:docMk/>
            <pc:sldMk cId="1902704615" sldId="338"/>
            <ac:picMk id="1028" creationId="{7A6267ED-D59D-302D-BB3E-B0D7D2372B71}"/>
          </ac:picMkLst>
        </pc:picChg>
      </pc:sldChg>
      <pc:sldChg chg="addSp delSp modSp add mod">
        <pc:chgData name="Toby Donaldson" userId="2e6e5431-bb17-4c41-9985-d39c50d83c73" providerId="ADAL" clId="{DAFF8E7E-17DC-4D6B-AC05-EF2C89CD8964}" dt="2023-07-18T05:53:19.194" v="871"/>
        <pc:sldMkLst>
          <pc:docMk/>
          <pc:sldMk cId="1952327123" sldId="339"/>
        </pc:sldMkLst>
        <pc:spChg chg="mod">
          <ac:chgData name="Toby Donaldson" userId="2e6e5431-bb17-4c41-9985-d39c50d83c73" providerId="ADAL" clId="{DAFF8E7E-17DC-4D6B-AC05-EF2C89CD8964}" dt="2023-07-18T05:30:45.506" v="133" actId="14100"/>
          <ac:spMkLst>
            <pc:docMk/>
            <pc:sldMk cId="1952327123" sldId="339"/>
            <ac:spMk id="2" creationId="{E0527330-1116-CCAA-0C71-3F902B9BB08D}"/>
          </ac:spMkLst>
        </pc:spChg>
        <pc:spChg chg="add mod">
          <ac:chgData name="Toby Donaldson" userId="2e6e5431-bb17-4c41-9985-d39c50d83c73" providerId="ADAL" clId="{DAFF8E7E-17DC-4D6B-AC05-EF2C89CD8964}" dt="2023-07-18T05:31:54.381" v="210"/>
          <ac:spMkLst>
            <pc:docMk/>
            <pc:sldMk cId="1952327123" sldId="339"/>
            <ac:spMk id="3" creationId="{81BCAC32-2F64-4AAF-27B5-A5BB715880EA}"/>
          </ac:spMkLst>
        </pc:spChg>
        <pc:spChg chg="mod">
          <ac:chgData name="Toby Donaldson" userId="2e6e5431-bb17-4c41-9985-d39c50d83c73" providerId="ADAL" clId="{DAFF8E7E-17DC-4D6B-AC05-EF2C89CD8964}" dt="2023-07-18T05:48:39.396" v="759" actId="20577"/>
          <ac:spMkLst>
            <pc:docMk/>
            <pc:sldMk cId="1952327123" sldId="339"/>
            <ac:spMk id="5" creationId="{A7247EA8-C769-EB18-21F9-2DF3A7CB6F79}"/>
          </ac:spMkLst>
        </pc:spChg>
        <pc:spChg chg="add mod">
          <ac:chgData name="Toby Donaldson" userId="2e6e5431-bb17-4c41-9985-d39c50d83c73" providerId="ADAL" clId="{DAFF8E7E-17DC-4D6B-AC05-EF2C89CD8964}" dt="2023-07-18T05:53:19.194" v="871"/>
          <ac:spMkLst>
            <pc:docMk/>
            <pc:sldMk cId="1952327123" sldId="339"/>
            <ac:spMk id="6" creationId="{9A60BFBF-0F27-70AD-DA34-8762131AE98A}"/>
          </ac:spMkLst>
        </pc:spChg>
        <pc:picChg chg="del">
          <ac:chgData name="Toby Donaldson" userId="2e6e5431-bb17-4c41-9985-d39c50d83c73" providerId="ADAL" clId="{DAFF8E7E-17DC-4D6B-AC05-EF2C89CD8964}" dt="2023-07-18T05:30:25.218" v="117" actId="21"/>
          <ac:picMkLst>
            <pc:docMk/>
            <pc:sldMk cId="1952327123" sldId="339"/>
            <ac:picMk id="1026" creationId="{5D5FE8EA-A020-0548-C2E4-B40F5BCD0675}"/>
          </ac:picMkLst>
        </pc:picChg>
        <pc:picChg chg="del">
          <ac:chgData name="Toby Donaldson" userId="2e6e5431-bb17-4c41-9985-d39c50d83c73" providerId="ADAL" clId="{DAFF8E7E-17DC-4D6B-AC05-EF2C89CD8964}" dt="2023-07-18T05:30:25.218" v="117" actId="21"/>
          <ac:picMkLst>
            <pc:docMk/>
            <pc:sldMk cId="1952327123" sldId="339"/>
            <ac:picMk id="1028" creationId="{7A6267ED-D59D-302D-BB3E-B0D7D2372B71}"/>
          </ac:picMkLst>
        </pc:picChg>
        <pc:picChg chg="add mod">
          <ac:chgData name="Toby Donaldson" userId="2e6e5431-bb17-4c41-9985-d39c50d83c73" providerId="ADAL" clId="{DAFF8E7E-17DC-4D6B-AC05-EF2C89CD8964}" dt="2023-07-18T05:30:51.782" v="135" actId="1076"/>
          <ac:picMkLst>
            <pc:docMk/>
            <pc:sldMk cId="1952327123" sldId="339"/>
            <ac:picMk id="2050" creationId="{6CBFD669-7232-77C6-DD96-F96269B10B19}"/>
          </ac:picMkLst>
        </pc:picChg>
        <pc:picChg chg="add mod">
          <ac:chgData name="Toby Donaldson" userId="2e6e5431-bb17-4c41-9985-d39c50d83c73" providerId="ADAL" clId="{DAFF8E7E-17DC-4D6B-AC05-EF2C89CD8964}" dt="2023-07-18T05:31:44.843" v="208" actId="1076"/>
          <ac:picMkLst>
            <pc:docMk/>
            <pc:sldMk cId="1952327123" sldId="339"/>
            <ac:picMk id="2052" creationId="{49D029E6-A616-9B9D-C64A-18C5FA523DDB}"/>
          </ac:picMkLst>
        </pc:picChg>
      </pc:sldChg>
      <pc:sldChg chg="addSp delSp modSp new mod ord">
        <pc:chgData name="Toby Donaldson" userId="2e6e5431-bb17-4c41-9985-d39c50d83c73" providerId="ADAL" clId="{DAFF8E7E-17DC-4D6B-AC05-EF2C89CD8964}" dt="2023-07-18T23:13:03.088" v="1484" actId="1076"/>
        <pc:sldMkLst>
          <pc:docMk/>
          <pc:sldMk cId="1105632656" sldId="340"/>
        </pc:sldMkLst>
        <pc:spChg chg="mod">
          <ac:chgData name="Toby Donaldson" userId="2e6e5431-bb17-4c41-9985-d39c50d83c73" providerId="ADAL" clId="{DAFF8E7E-17DC-4D6B-AC05-EF2C89CD8964}" dt="2023-07-18T23:12:35.139" v="1478" actId="14100"/>
          <ac:spMkLst>
            <pc:docMk/>
            <pc:sldMk cId="1105632656" sldId="340"/>
            <ac:spMk id="2" creationId="{B7FAB363-8037-7903-B8EA-E3A6846989E2}"/>
          </ac:spMkLst>
        </pc:spChg>
        <pc:spChg chg="del">
          <ac:chgData name="Toby Donaldson" userId="2e6e5431-bb17-4c41-9985-d39c50d83c73" providerId="ADAL" clId="{DAFF8E7E-17DC-4D6B-AC05-EF2C89CD8964}" dt="2023-07-18T05:33:34.629" v="217" actId="21"/>
          <ac:spMkLst>
            <pc:docMk/>
            <pc:sldMk cId="1105632656" sldId="340"/>
            <ac:spMk id="3" creationId="{33537849-D3AB-FEE1-13BE-17D72290B4B5}"/>
          </ac:spMkLst>
        </pc:spChg>
        <pc:spChg chg="add mod">
          <ac:chgData name="Toby Donaldson" userId="2e6e5431-bb17-4c41-9985-d39c50d83c73" providerId="ADAL" clId="{DAFF8E7E-17DC-4D6B-AC05-EF2C89CD8964}" dt="2023-07-18T23:10:10.243" v="1350" actId="1076"/>
          <ac:spMkLst>
            <pc:docMk/>
            <pc:sldMk cId="1105632656" sldId="340"/>
            <ac:spMk id="5" creationId="{496C83BB-82A4-18BF-F66D-3AACAD9262A9}"/>
          </ac:spMkLst>
        </pc:spChg>
        <pc:spChg chg="add del mod">
          <ac:chgData name="Toby Donaldson" userId="2e6e5431-bb17-4c41-9985-d39c50d83c73" providerId="ADAL" clId="{DAFF8E7E-17DC-4D6B-AC05-EF2C89CD8964}" dt="2023-07-18T23:08:29.255" v="1155" actId="21"/>
          <ac:spMkLst>
            <pc:docMk/>
            <pc:sldMk cId="1105632656" sldId="340"/>
            <ac:spMk id="6" creationId="{3E4A9FBB-C6A0-A0B9-E74B-97F9ADBFBBC9}"/>
          </ac:spMkLst>
        </pc:spChg>
        <pc:spChg chg="add del mod">
          <ac:chgData name="Toby Donaldson" userId="2e6e5431-bb17-4c41-9985-d39c50d83c73" providerId="ADAL" clId="{DAFF8E7E-17DC-4D6B-AC05-EF2C89CD8964}" dt="2023-07-18T23:07:24.080" v="1149" actId="21"/>
          <ac:spMkLst>
            <pc:docMk/>
            <pc:sldMk cId="1105632656" sldId="340"/>
            <ac:spMk id="7" creationId="{0D86268F-B0C0-85F0-417C-20ABCE72EBBD}"/>
          </ac:spMkLst>
        </pc:spChg>
        <pc:spChg chg="add del mod">
          <ac:chgData name="Toby Donaldson" userId="2e6e5431-bb17-4c41-9985-d39c50d83c73" providerId="ADAL" clId="{DAFF8E7E-17DC-4D6B-AC05-EF2C89CD8964}" dt="2023-07-18T23:08:25.011" v="1154" actId="21"/>
          <ac:spMkLst>
            <pc:docMk/>
            <pc:sldMk cId="1105632656" sldId="340"/>
            <ac:spMk id="8" creationId="{FB689CBD-E298-9892-CA12-BCA3FB40D010}"/>
          </ac:spMkLst>
        </pc:spChg>
        <pc:spChg chg="add del mod">
          <ac:chgData name="Toby Donaldson" userId="2e6e5431-bb17-4c41-9985-d39c50d83c73" providerId="ADAL" clId="{DAFF8E7E-17DC-4D6B-AC05-EF2C89CD8964}" dt="2023-07-18T23:07:24.080" v="1149" actId="21"/>
          <ac:spMkLst>
            <pc:docMk/>
            <pc:sldMk cId="1105632656" sldId="340"/>
            <ac:spMk id="9" creationId="{AE2F6498-ABD8-7566-1829-36E479D73079}"/>
          </ac:spMkLst>
        </pc:spChg>
        <pc:spChg chg="add del mod">
          <ac:chgData name="Toby Donaldson" userId="2e6e5431-bb17-4c41-9985-d39c50d83c73" providerId="ADAL" clId="{DAFF8E7E-17DC-4D6B-AC05-EF2C89CD8964}" dt="2023-07-18T23:08:25.011" v="1154" actId="21"/>
          <ac:spMkLst>
            <pc:docMk/>
            <pc:sldMk cId="1105632656" sldId="340"/>
            <ac:spMk id="10" creationId="{A3A1FED7-D9A9-25E1-C843-8CEA76967B6C}"/>
          </ac:spMkLst>
        </pc:spChg>
        <pc:spChg chg="add del mod">
          <ac:chgData name="Toby Donaldson" userId="2e6e5431-bb17-4c41-9985-d39c50d83c73" providerId="ADAL" clId="{DAFF8E7E-17DC-4D6B-AC05-EF2C89CD8964}" dt="2023-07-18T23:08:25.011" v="1154" actId="21"/>
          <ac:spMkLst>
            <pc:docMk/>
            <pc:sldMk cId="1105632656" sldId="340"/>
            <ac:spMk id="11" creationId="{F2189CBB-0951-A62E-3899-64540C565AE9}"/>
          </ac:spMkLst>
        </pc:spChg>
        <pc:spChg chg="add del mod">
          <ac:chgData name="Toby Donaldson" userId="2e6e5431-bb17-4c41-9985-d39c50d83c73" providerId="ADAL" clId="{DAFF8E7E-17DC-4D6B-AC05-EF2C89CD8964}" dt="2023-07-18T23:08:16.473" v="1152" actId="21"/>
          <ac:spMkLst>
            <pc:docMk/>
            <pc:sldMk cId="1105632656" sldId="340"/>
            <ac:spMk id="12" creationId="{A07BB8DD-00ED-FB3F-AB3B-F5B03733C2C3}"/>
          </ac:spMkLst>
        </pc:spChg>
        <pc:spChg chg="add mod">
          <ac:chgData name="Toby Donaldson" userId="2e6e5431-bb17-4c41-9985-d39c50d83c73" providerId="ADAL" clId="{DAFF8E7E-17DC-4D6B-AC05-EF2C89CD8964}" dt="2023-07-18T23:10:52.556" v="1401" actId="1076"/>
          <ac:spMkLst>
            <pc:docMk/>
            <pc:sldMk cId="1105632656" sldId="340"/>
            <ac:spMk id="15" creationId="{4CC6ABF3-B7E5-54F5-B38C-A78EFB18B72B}"/>
          </ac:spMkLst>
        </pc:spChg>
        <pc:spChg chg="add mod">
          <ac:chgData name="Toby Donaldson" userId="2e6e5431-bb17-4c41-9985-d39c50d83c73" providerId="ADAL" clId="{DAFF8E7E-17DC-4D6B-AC05-EF2C89CD8964}" dt="2023-07-18T23:13:03.088" v="1484" actId="1076"/>
          <ac:spMkLst>
            <pc:docMk/>
            <pc:sldMk cId="1105632656" sldId="340"/>
            <ac:spMk id="17" creationId="{C88B0994-1E6D-21A0-F26F-AE38B65E6A3F}"/>
          </ac:spMkLst>
        </pc:spChg>
        <pc:picChg chg="add mod">
          <ac:chgData name="Toby Donaldson" userId="2e6e5431-bb17-4c41-9985-d39c50d83c73" providerId="ADAL" clId="{DAFF8E7E-17DC-4D6B-AC05-EF2C89CD8964}" dt="2023-07-18T23:12:59.619" v="1483" actId="1076"/>
          <ac:picMkLst>
            <pc:docMk/>
            <pc:sldMk cId="1105632656" sldId="340"/>
            <ac:picMk id="14" creationId="{E3E4385E-0BBD-3F66-36C1-80AAB88EE090}"/>
          </ac:picMkLst>
        </pc:picChg>
        <pc:picChg chg="add mod">
          <ac:chgData name="Toby Donaldson" userId="2e6e5431-bb17-4c41-9985-d39c50d83c73" providerId="ADAL" clId="{DAFF8E7E-17DC-4D6B-AC05-EF2C89CD8964}" dt="2023-07-18T23:11:09.703" v="1403" actId="1076"/>
          <ac:picMkLst>
            <pc:docMk/>
            <pc:sldMk cId="1105632656" sldId="340"/>
            <ac:picMk id="16" creationId="{E00D43C4-CA1F-B867-B1D6-EE9C56F1C5D4}"/>
          </ac:picMkLst>
        </pc:picChg>
        <pc:picChg chg="add del mod">
          <ac:chgData name="Toby Donaldson" userId="2e6e5431-bb17-4c41-9985-d39c50d83c73" providerId="ADAL" clId="{DAFF8E7E-17DC-4D6B-AC05-EF2C89CD8964}" dt="2023-07-18T23:07:18.906" v="1148" actId="21"/>
          <ac:picMkLst>
            <pc:docMk/>
            <pc:sldMk cId="1105632656" sldId="340"/>
            <ac:picMk id="3074" creationId="{DBE7961A-EF6F-B299-0851-164CC5D0528E}"/>
          </ac:picMkLst>
        </pc:picChg>
        <pc:picChg chg="add del mod">
          <ac:chgData name="Toby Donaldson" userId="2e6e5431-bb17-4c41-9985-d39c50d83c73" providerId="ADAL" clId="{DAFF8E7E-17DC-4D6B-AC05-EF2C89CD8964}" dt="2023-07-18T23:07:18.906" v="1148" actId="21"/>
          <ac:picMkLst>
            <pc:docMk/>
            <pc:sldMk cId="1105632656" sldId="340"/>
            <ac:picMk id="3076" creationId="{BD818B51-8C2F-3591-B616-2BF975BFCB32}"/>
          </ac:picMkLst>
        </pc:picChg>
        <pc:picChg chg="add del mod">
          <ac:chgData name="Toby Donaldson" userId="2e6e5431-bb17-4c41-9985-d39c50d83c73" providerId="ADAL" clId="{DAFF8E7E-17DC-4D6B-AC05-EF2C89CD8964}" dt="2023-07-18T23:07:18.906" v="1148" actId="21"/>
          <ac:picMkLst>
            <pc:docMk/>
            <pc:sldMk cId="1105632656" sldId="340"/>
            <ac:picMk id="3078" creationId="{A1BDC64C-B165-6FEE-D746-1F23B317A9C1}"/>
          </ac:picMkLst>
        </pc:picChg>
        <pc:inkChg chg="del mod">
          <ac:chgData name="Toby Donaldson" userId="2e6e5431-bb17-4c41-9985-d39c50d83c73" providerId="ADAL" clId="{DAFF8E7E-17DC-4D6B-AC05-EF2C89CD8964}" dt="2023-07-18T23:07:11.673" v="1147" actId="21"/>
          <ac:inkMkLst>
            <pc:docMk/>
            <pc:sldMk cId="1105632656" sldId="340"/>
            <ac:inkMk id="3" creationId="{71944FC0-97C7-F23B-4ED5-4F362B47D8DA}"/>
          </ac:inkMkLst>
        </pc:inkChg>
      </pc:sldChg>
      <pc:sldChg chg="addSp modSp add mod">
        <pc:chgData name="Toby Donaldson" userId="2e6e5431-bb17-4c41-9985-d39c50d83c73" providerId="ADAL" clId="{DAFF8E7E-17DC-4D6B-AC05-EF2C89CD8964}" dt="2023-07-18T05:55:43.340" v="904"/>
        <pc:sldMkLst>
          <pc:docMk/>
          <pc:sldMk cId="4208889106" sldId="341"/>
        </pc:sldMkLst>
        <pc:spChg chg="add mod">
          <ac:chgData name="Toby Donaldson" userId="2e6e5431-bb17-4c41-9985-d39c50d83c73" providerId="ADAL" clId="{DAFF8E7E-17DC-4D6B-AC05-EF2C89CD8964}" dt="2023-07-18T05:42:34.863" v="618" actId="14100"/>
          <ac:spMkLst>
            <pc:docMk/>
            <pc:sldMk cId="4208889106" sldId="341"/>
            <ac:spMk id="3" creationId="{6E851EEA-5B7D-8D1C-6456-C8E797316D81}"/>
          </ac:spMkLst>
        </pc:spChg>
        <pc:spChg chg="add mod">
          <ac:chgData name="Toby Donaldson" userId="2e6e5431-bb17-4c41-9985-d39c50d83c73" providerId="ADAL" clId="{DAFF8E7E-17DC-4D6B-AC05-EF2C89CD8964}" dt="2023-07-18T05:55:43.340" v="904"/>
          <ac:spMkLst>
            <pc:docMk/>
            <pc:sldMk cId="4208889106" sldId="341"/>
            <ac:spMk id="13" creationId="{AF883542-517F-2330-54DF-ECDE35639B91}"/>
          </ac:spMkLst>
        </pc:spChg>
        <pc:picChg chg="add mod">
          <ac:chgData name="Toby Donaldson" userId="2e6e5431-bb17-4c41-9985-d39c50d83c73" providerId="ADAL" clId="{DAFF8E7E-17DC-4D6B-AC05-EF2C89CD8964}" dt="2023-07-18T05:42:50.309" v="620" actId="1076"/>
          <ac:picMkLst>
            <pc:docMk/>
            <pc:sldMk cId="4208889106" sldId="341"/>
            <ac:picMk id="12" creationId="{AE40F251-1F7B-1490-F436-CED94D2AF2EB}"/>
          </ac:picMkLst>
        </pc:picChg>
      </pc:sldChg>
      <pc:sldChg chg="addSp delSp modSp add mod">
        <pc:chgData name="Toby Donaldson" userId="2e6e5431-bb17-4c41-9985-d39c50d83c73" providerId="ADAL" clId="{DAFF8E7E-17DC-4D6B-AC05-EF2C89CD8964}" dt="2023-07-18T05:55:39.452" v="903" actId="1076"/>
        <pc:sldMkLst>
          <pc:docMk/>
          <pc:sldMk cId="1820191060" sldId="342"/>
        </pc:sldMkLst>
        <pc:spChg chg="mod">
          <ac:chgData name="Toby Donaldson" userId="2e6e5431-bb17-4c41-9985-d39c50d83c73" providerId="ADAL" clId="{DAFF8E7E-17DC-4D6B-AC05-EF2C89CD8964}" dt="2023-07-18T05:43:48.183" v="707" actId="14100"/>
          <ac:spMkLst>
            <pc:docMk/>
            <pc:sldMk cId="1820191060" sldId="342"/>
            <ac:spMk id="2" creationId="{B7FAB363-8037-7903-B8EA-E3A6846989E2}"/>
          </ac:spMkLst>
        </pc:spChg>
        <pc:spChg chg="mod">
          <ac:chgData name="Toby Donaldson" userId="2e6e5431-bb17-4c41-9985-d39c50d83c73" providerId="ADAL" clId="{DAFF8E7E-17DC-4D6B-AC05-EF2C89CD8964}" dt="2023-07-18T05:43:06.546" v="626" actId="14100"/>
          <ac:spMkLst>
            <pc:docMk/>
            <pc:sldMk cId="1820191060" sldId="342"/>
            <ac:spMk id="3" creationId="{6E851EEA-5B7D-8D1C-6456-C8E797316D81}"/>
          </ac:spMkLst>
        </pc:spChg>
        <pc:spChg chg="add mod">
          <ac:chgData name="Toby Donaldson" userId="2e6e5431-bb17-4c41-9985-d39c50d83c73" providerId="ADAL" clId="{DAFF8E7E-17DC-4D6B-AC05-EF2C89CD8964}" dt="2023-07-18T05:43:50.708" v="708" actId="1076"/>
          <ac:spMkLst>
            <pc:docMk/>
            <pc:sldMk cId="1820191060" sldId="342"/>
            <ac:spMk id="13" creationId="{9DEE89FA-0B79-3AD9-679A-E9B9084301A1}"/>
          </ac:spMkLst>
        </pc:spChg>
        <pc:spChg chg="add del mod">
          <ac:chgData name="Toby Donaldson" userId="2e6e5431-bb17-4c41-9985-d39c50d83c73" providerId="ADAL" clId="{DAFF8E7E-17DC-4D6B-AC05-EF2C89CD8964}" dt="2023-07-18T05:53:30.490" v="874"/>
          <ac:spMkLst>
            <pc:docMk/>
            <pc:sldMk cId="1820191060" sldId="342"/>
            <ac:spMk id="14" creationId="{81244989-2DE5-859E-AA67-E5D1B0337B39}"/>
          </ac:spMkLst>
        </pc:spChg>
        <pc:spChg chg="add mod">
          <ac:chgData name="Toby Donaldson" userId="2e6e5431-bb17-4c41-9985-d39c50d83c73" providerId="ADAL" clId="{DAFF8E7E-17DC-4D6B-AC05-EF2C89CD8964}" dt="2023-07-18T05:55:39.452" v="903" actId="1076"/>
          <ac:spMkLst>
            <pc:docMk/>
            <pc:sldMk cId="1820191060" sldId="342"/>
            <ac:spMk id="15" creationId="{CDB64B0C-C470-FD6C-CC13-CDE7401DDFEA}"/>
          </ac:spMkLst>
        </pc:spChg>
        <pc:picChg chg="del">
          <ac:chgData name="Toby Donaldson" userId="2e6e5431-bb17-4c41-9985-d39c50d83c73" providerId="ADAL" clId="{DAFF8E7E-17DC-4D6B-AC05-EF2C89CD8964}" dt="2023-07-18T05:43:12.046" v="627" actId="21"/>
          <ac:picMkLst>
            <pc:docMk/>
            <pc:sldMk cId="1820191060" sldId="342"/>
            <ac:picMk id="12" creationId="{AE40F251-1F7B-1490-F436-CED94D2AF2EB}"/>
          </ac:picMkLst>
        </pc:picChg>
      </pc:sldChg>
      <pc:sldChg chg="addSp delSp modSp add mod">
        <pc:chgData name="Toby Donaldson" userId="2e6e5431-bb17-4c41-9985-d39c50d83c73" providerId="ADAL" clId="{DAFF8E7E-17DC-4D6B-AC05-EF2C89CD8964}" dt="2023-07-18T05:53:20.830" v="872"/>
        <pc:sldMkLst>
          <pc:docMk/>
          <pc:sldMk cId="3567064956" sldId="343"/>
        </pc:sldMkLst>
        <pc:spChg chg="mod">
          <ac:chgData name="Toby Donaldson" userId="2e6e5431-bb17-4c41-9985-d39c50d83c73" providerId="ADAL" clId="{DAFF8E7E-17DC-4D6B-AC05-EF2C89CD8964}" dt="2023-07-18T05:44:57.025" v="721" actId="20577"/>
          <ac:spMkLst>
            <pc:docMk/>
            <pc:sldMk cId="3567064956" sldId="343"/>
            <ac:spMk id="2" creationId="{E0527330-1116-CCAA-0C71-3F902B9BB08D}"/>
          </ac:spMkLst>
        </pc:spChg>
        <pc:spChg chg="mod">
          <ac:chgData name="Toby Donaldson" userId="2e6e5431-bb17-4c41-9985-d39c50d83c73" providerId="ADAL" clId="{DAFF8E7E-17DC-4D6B-AC05-EF2C89CD8964}" dt="2023-07-18T05:48:47.651" v="770" actId="113"/>
          <ac:spMkLst>
            <pc:docMk/>
            <pc:sldMk cId="3567064956" sldId="343"/>
            <ac:spMk id="5" creationId="{A7247EA8-C769-EB18-21F9-2DF3A7CB6F79}"/>
          </ac:spMkLst>
        </pc:spChg>
        <pc:spChg chg="add mod">
          <ac:chgData name="Toby Donaldson" userId="2e6e5431-bb17-4c41-9985-d39c50d83c73" providerId="ADAL" clId="{DAFF8E7E-17DC-4D6B-AC05-EF2C89CD8964}" dt="2023-07-18T05:53:20.830" v="872"/>
          <ac:spMkLst>
            <pc:docMk/>
            <pc:sldMk cId="3567064956" sldId="343"/>
            <ac:spMk id="6" creationId="{1EADD1E3-AB5A-432A-25F6-DFC0AC2958C3}"/>
          </ac:spMkLst>
        </pc:spChg>
        <pc:picChg chg="del">
          <ac:chgData name="Toby Donaldson" userId="2e6e5431-bb17-4c41-9985-d39c50d83c73" providerId="ADAL" clId="{DAFF8E7E-17DC-4D6B-AC05-EF2C89CD8964}" dt="2023-07-18T05:44:49.428" v="711" actId="21"/>
          <ac:picMkLst>
            <pc:docMk/>
            <pc:sldMk cId="3567064956" sldId="343"/>
            <ac:picMk id="2050" creationId="{6CBFD669-7232-77C6-DD96-F96269B10B19}"/>
          </ac:picMkLst>
        </pc:picChg>
        <pc:picChg chg="del">
          <ac:chgData name="Toby Donaldson" userId="2e6e5431-bb17-4c41-9985-d39c50d83c73" providerId="ADAL" clId="{DAFF8E7E-17DC-4D6B-AC05-EF2C89CD8964}" dt="2023-07-18T05:44:49.428" v="711" actId="21"/>
          <ac:picMkLst>
            <pc:docMk/>
            <pc:sldMk cId="3567064956" sldId="343"/>
            <ac:picMk id="2052" creationId="{49D029E6-A616-9B9D-C64A-18C5FA523DDB}"/>
          </ac:picMkLst>
        </pc:picChg>
        <pc:picChg chg="add mod">
          <ac:chgData name="Toby Donaldson" userId="2e6e5431-bb17-4c41-9985-d39c50d83c73" providerId="ADAL" clId="{DAFF8E7E-17DC-4D6B-AC05-EF2C89CD8964}" dt="2023-07-18T05:45:54.608" v="730" actId="1076"/>
          <ac:picMkLst>
            <pc:docMk/>
            <pc:sldMk cId="3567064956" sldId="343"/>
            <ac:picMk id="4098" creationId="{BBAFD70A-389E-758E-9A2F-C9E88C9CD9BD}"/>
          </ac:picMkLst>
        </pc:picChg>
        <pc:picChg chg="add mod">
          <ac:chgData name="Toby Donaldson" userId="2e6e5431-bb17-4c41-9985-d39c50d83c73" providerId="ADAL" clId="{DAFF8E7E-17DC-4D6B-AC05-EF2C89CD8964}" dt="2023-07-18T05:45:57.838" v="731" actId="1076"/>
          <ac:picMkLst>
            <pc:docMk/>
            <pc:sldMk cId="3567064956" sldId="343"/>
            <ac:picMk id="4100" creationId="{23FA2BAD-89FB-BEB7-3413-BA63F5859F71}"/>
          </ac:picMkLst>
        </pc:picChg>
      </pc:sldChg>
      <pc:sldChg chg="addSp delSp modSp add mod">
        <pc:chgData name="Toby Donaldson" userId="2e6e5431-bb17-4c41-9985-d39c50d83c73" providerId="ADAL" clId="{DAFF8E7E-17DC-4D6B-AC05-EF2C89CD8964}" dt="2023-07-18T06:09:32.588" v="1144" actId="20577"/>
        <pc:sldMkLst>
          <pc:docMk/>
          <pc:sldMk cId="632674553" sldId="344"/>
        </pc:sldMkLst>
        <pc:spChg chg="del">
          <ac:chgData name="Toby Donaldson" userId="2e6e5431-bb17-4c41-9985-d39c50d83c73" providerId="ADAL" clId="{DAFF8E7E-17DC-4D6B-AC05-EF2C89CD8964}" dt="2023-07-18T06:03:14.861" v="907" actId="21"/>
          <ac:spMkLst>
            <pc:docMk/>
            <pc:sldMk cId="632674553" sldId="344"/>
            <ac:spMk id="6" creationId="{42E77FD3-5028-CE4A-C09A-C418F4306C75}"/>
          </ac:spMkLst>
        </pc:spChg>
        <pc:spChg chg="del">
          <ac:chgData name="Toby Donaldson" userId="2e6e5431-bb17-4c41-9985-d39c50d83c73" providerId="ADAL" clId="{DAFF8E7E-17DC-4D6B-AC05-EF2C89CD8964}" dt="2023-07-18T06:03:22.015" v="909" actId="21"/>
          <ac:spMkLst>
            <pc:docMk/>
            <pc:sldMk cId="632674553" sldId="344"/>
            <ac:spMk id="7" creationId="{1AD3E005-ADCA-252E-F106-9616F5BDE452}"/>
          </ac:spMkLst>
        </pc:spChg>
        <pc:spChg chg="del">
          <ac:chgData name="Toby Donaldson" userId="2e6e5431-bb17-4c41-9985-d39c50d83c73" providerId="ADAL" clId="{DAFF8E7E-17DC-4D6B-AC05-EF2C89CD8964}" dt="2023-07-18T06:03:22.015" v="909" actId="21"/>
          <ac:spMkLst>
            <pc:docMk/>
            <pc:sldMk cId="632674553" sldId="344"/>
            <ac:spMk id="29" creationId="{97764E12-F462-72B7-6D5F-09E277D36A1B}"/>
          </ac:spMkLst>
        </pc:spChg>
        <pc:spChg chg="add mod">
          <ac:chgData name="Toby Donaldson" userId="2e6e5431-bb17-4c41-9985-d39c50d83c73" providerId="ADAL" clId="{DAFF8E7E-17DC-4D6B-AC05-EF2C89CD8964}" dt="2023-07-18T06:09:32.588" v="1144" actId="20577"/>
          <ac:spMkLst>
            <pc:docMk/>
            <pc:sldMk cId="632674553" sldId="344"/>
            <ac:spMk id="33" creationId="{80115138-4AC3-CA59-A273-764181C0BEA5}"/>
          </ac:spMkLst>
        </pc:spChg>
        <pc:spChg chg="add mod">
          <ac:chgData name="Toby Donaldson" userId="2e6e5431-bb17-4c41-9985-d39c50d83c73" providerId="ADAL" clId="{DAFF8E7E-17DC-4D6B-AC05-EF2C89CD8964}" dt="2023-07-18T06:06:51.618" v="1140" actId="1076"/>
          <ac:spMkLst>
            <pc:docMk/>
            <pc:sldMk cId="632674553" sldId="344"/>
            <ac:spMk id="35" creationId="{8A079FCF-7FDD-A600-677C-E11339C98FB7}"/>
          </ac:spMkLst>
        </pc:spChg>
        <pc:spChg chg="add mod">
          <ac:chgData name="Toby Donaldson" userId="2e6e5431-bb17-4c41-9985-d39c50d83c73" providerId="ADAL" clId="{DAFF8E7E-17DC-4D6B-AC05-EF2C89CD8964}" dt="2023-07-18T06:07:00.308" v="1143" actId="20577"/>
          <ac:spMkLst>
            <pc:docMk/>
            <pc:sldMk cId="632674553" sldId="344"/>
            <ac:spMk id="36" creationId="{A868E72A-B586-735E-E86F-1106F8F1F906}"/>
          </ac:spMkLst>
        </pc:spChg>
        <pc:grpChg chg="del">
          <ac:chgData name="Toby Donaldson" userId="2e6e5431-bb17-4c41-9985-d39c50d83c73" providerId="ADAL" clId="{DAFF8E7E-17DC-4D6B-AC05-EF2C89CD8964}" dt="2023-07-18T06:03:18.502" v="908" actId="21"/>
          <ac:grpSpMkLst>
            <pc:docMk/>
            <pc:sldMk cId="632674553" sldId="344"/>
            <ac:grpSpMk id="8" creationId="{72FE863C-FEEE-5DCE-705C-252E5D8DBDB0}"/>
          </ac:grpSpMkLst>
        </pc:grpChg>
        <pc:grpChg chg="del">
          <ac:chgData name="Toby Donaldson" userId="2e6e5431-bb17-4c41-9985-d39c50d83c73" providerId="ADAL" clId="{DAFF8E7E-17DC-4D6B-AC05-EF2C89CD8964}" dt="2023-07-18T06:03:18.502" v="908" actId="21"/>
          <ac:grpSpMkLst>
            <pc:docMk/>
            <pc:sldMk cId="632674553" sldId="344"/>
            <ac:grpSpMk id="11" creationId="{9839C711-D710-12AC-9FDB-2343783DD7CE}"/>
          </ac:grpSpMkLst>
        </pc:grpChg>
        <pc:grpChg chg="del">
          <ac:chgData name="Toby Donaldson" userId="2e6e5431-bb17-4c41-9985-d39c50d83c73" providerId="ADAL" clId="{DAFF8E7E-17DC-4D6B-AC05-EF2C89CD8964}" dt="2023-07-18T06:03:18.502" v="908" actId="21"/>
          <ac:grpSpMkLst>
            <pc:docMk/>
            <pc:sldMk cId="632674553" sldId="344"/>
            <ac:grpSpMk id="14" creationId="{AFE0B391-C419-8D33-8E6A-4F60AD56EC3D}"/>
          </ac:grpSpMkLst>
        </pc:grpChg>
        <pc:grpChg chg="del">
          <ac:chgData name="Toby Donaldson" userId="2e6e5431-bb17-4c41-9985-d39c50d83c73" providerId="ADAL" clId="{DAFF8E7E-17DC-4D6B-AC05-EF2C89CD8964}" dt="2023-07-18T06:03:18.502" v="908" actId="21"/>
          <ac:grpSpMkLst>
            <pc:docMk/>
            <pc:sldMk cId="632674553" sldId="344"/>
            <ac:grpSpMk id="17" creationId="{60FFA01C-A861-E6C6-FB05-69A54D6E5787}"/>
          </ac:grpSpMkLst>
        </pc:grpChg>
        <pc:grpChg chg="del">
          <ac:chgData name="Toby Donaldson" userId="2e6e5431-bb17-4c41-9985-d39c50d83c73" providerId="ADAL" clId="{DAFF8E7E-17DC-4D6B-AC05-EF2C89CD8964}" dt="2023-07-18T06:03:18.502" v="908" actId="21"/>
          <ac:grpSpMkLst>
            <pc:docMk/>
            <pc:sldMk cId="632674553" sldId="344"/>
            <ac:grpSpMk id="22" creationId="{44F05B46-4AEA-4423-98AD-0D46557C06B0}"/>
          </ac:grpSpMkLst>
        </pc:grpChg>
        <pc:grpChg chg="del">
          <ac:chgData name="Toby Donaldson" userId="2e6e5431-bb17-4c41-9985-d39c50d83c73" providerId="ADAL" clId="{DAFF8E7E-17DC-4D6B-AC05-EF2C89CD8964}" dt="2023-07-18T06:03:18.502" v="908" actId="21"/>
          <ac:grpSpMkLst>
            <pc:docMk/>
            <pc:sldMk cId="632674553" sldId="344"/>
            <ac:grpSpMk id="26" creationId="{5C3E2E62-FC40-7FB9-5CBC-9A306EB28A0F}"/>
          </ac:grpSpMkLst>
        </pc:grpChg>
        <pc:graphicFrameChg chg="del">
          <ac:chgData name="Toby Donaldson" userId="2e6e5431-bb17-4c41-9985-d39c50d83c73" providerId="ADAL" clId="{DAFF8E7E-17DC-4D6B-AC05-EF2C89CD8964}" dt="2023-07-18T06:03:14.861" v="907" actId="21"/>
          <ac:graphicFrameMkLst>
            <pc:docMk/>
            <pc:sldMk cId="632674553" sldId="344"/>
            <ac:graphicFrameMk id="3" creationId="{FFF3FA87-2F06-1E8F-ECBC-80A5CA95A3C6}"/>
          </ac:graphicFrameMkLst>
        </pc:graphicFrameChg>
        <pc:picChg chg="add del mod">
          <ac:chgData name="Toby Donaldson" userId="2e6e5431-bb17-4c41-9985-d39c50d83c73" providerId="ADAL" clId="{DAFF8E7E-17DC-4D6B-AC05-EF2C89CD8964}" dt="2023-07-18T06:05:00.946" v="916" actId="21"/>
          <ac:picMkLst>
            <pc:docMk/>
            <pc:sldMk cId="632674553" sldId="344"/>
            <ac:picMk id="32" creationId="{7E3B896B-C825-3C75-6B23-80099C9AFFAC}"/>
          </ac:picMkLst>
        </pc:picChg>
        <pc:picChg chg="add del mod">
          <ac:chgData name="Toby Donaldson" userId="2e6e5431-bb17-4c41-9985-d39c50d83c73" providerId="ADAL" clId="{DAFF8E7E-17DC-4D6B-AC05-EF2C89CD8964}" dt="2023-07-18T06:05:04.744" v="917" actId="1076"/>
          <ac:picMkLst>
            <pc:docMk/>
            <pc:sldMk cId="632674553" sldId="344"/>
            <ac:picMk id="5122" creationId="{01F0D59B-B989-4150-012D-59F995360221}"/>
          </ac:picMkLst>
        </pc:picChg>
        <pc:cxnChg chg="del mod">
          <ac:chgData name="Toby Donaldson" userId="2e6e5431-bb17-4c41-9985-d39c50d83c73" providerId="ADAL" clId="{DAFF8E7E-17DC-4D6B-AC05-EF2C89CD8964}" dt="2023-07-18T06:03:18.502" v="908" actId="21"/>
          <ac:cxnSpMkLst>
            <pc:docMk/>
            <pc:sldMk cId="632674553" sldId="344"/>
            <ac:cxnSpMk id="20" creationId="{55AAB899-5FF0-E412-F987-1586C0620033}"/>
          </ac:cxnSpMkLst>
        </pc:cxnChg>
        <pc:cxnChg chg="del mod">
          <ac:chgData name="Toby Donaldson" userId="2e6e5431-bb17-4c41-9985-d39c50d83c73" providerId="ADAL" clId="{DAFF8E7E-17DC-4D6B-AC05-EF2C89CD8964}" dt="2023-07-18T06:03:14.861" v="907" actId="21"/>
          <ac:cxnSpMkLst>
            <pc:docMk/>
            <pc:sldMk cId="632674553" sldId="344"/>
            <ac:cxnSpMk id="21" creationId="{4D6E5871-260A-6573-4C79-620C1EAD4470}"/>
          </ac:cxnSpMkLst>
        </pc:cxnChg>
        <pc:cxnChg chg="del mod">
          <ac:chgData name="Toby Donaldson" userId="2e6e5431-bb17-4c41-9985-d39c50d83c73" providerId="ADAL" clId="{DAFF8E7E-17DC-4D6B-AC05-EF2C89CD8964}" dt="2023-07-18T06:03:18.502" v="908" actId="21"/>
          <ac:cxnSpMkLst>
            <pc:docMk/>
            <pc:sldMk cId="632674553" sldId="344"/>
            <ac:cxnSpMk id="25" creationId="{D2288840-40C5-2C40-1F7A-D342FC55871B}"/>
          </ac:cxnSpMkLst>
        </pc:cxnChg>
        <pc:cxnChg chg="del mod">
          <ac:chgData name="Toby Donaldson" userId="2e6e5431-bb17-4c41-9985-d39c50d83c73" providerId="ADAL" clId="{DAFF8E7E-17DC-4D6B-AC05-EF2C89CD8964}" dt="2023-07-18T06:03:18.502" v="908" actId="21"/>
          <ac:cxnSpMkLst>
            <pc:docMk/>
            <pc:sldMk cId="632674553" sldId="344"/>
            <ac:cxnSpMk id="30" creationId="{44CA07CF-E60C-D04D-BE9A-BEB904DCFA83}"/>
          </ac:cxnSpMkLst>
        </pc:cxnChg>
      </pc:sldChg>
      <pc:sldChg chg="modSp mod ord">
        <pc:chgData name="Toby Donaldson" userId="2e6e5431-bb17-4c41-9985-d39c50d83c73" providerId="ADAL" clId="{DAFF8E7E-17DC-4D6B-AC05-EF2C89CD8964}" dt="2023-07-24T05:11:51.600" v="3771"/>
        <pc:sldMkLst>
          <pc:docMk/>
          <pc:sldMk cId="1024942715" sldId="348"/>
        </pc:sldMkLst>
        <pc:spChg chg="mod">
          <ac:chgData name="Toby Donaldson" userId="2e6e5431-bb17-4c41-9985-d39c50d83c73" providerId="ADAL" clId="{DAFF8E7E-17DC-4D6B-AC05-EF2C89CD8964}" dt="2023-07-21T06:38:45.697" v="1813" actId="113"/>
          <ac:spMkLst>
            <pc:docMk/>
            <pc:sldMk cId="1024942715" sldId="348"/>
            <ac:spMk id="6" creationId="{DB2F6ECF-BFCA-06D1-5081-46A1F5D9D551}"/>
          </ac:spMkLst>
        </pc:spChg>
      </pc:sldChg>
      <pc:sldChg chg="add">
        <pc:chgData name="Toby Donaldson" userId="2e6e5431-bb17-4c41-9985-d39c50d83c73" providerId="ADAL" clId="{DAFF8E7E-17DC-4D6B-AC05-EF2C89CD8964}" dt="2023-07-18T23:07:07.106" v="1145" actId="2890"/>
        <pc:sldMkLst>
          <pc:docMk/>
          <pc:sldMk cId="2826203465" sldId="349"/>
        </pc:sldMkLst>
      </pc:sldChg>
      <pc:sldChg chg="addSp delSp modSp add mod">
        <pc:chgData name="Toby Donaldson" userId="2e6e5431-bb17-4c41-9985-d39c50d83c73" providerId="ADAL" clId="{DAFF8E7E-17DC-4D6B-AC05-EF2C89CD8964}" dt="2023-07-18T23:20:38.434" v="1656" actId="1076"/>
        <pc:sldMkLst>
          <pc:docMk/>
          <pc:sldMk cId="2850520541" sldId="350"/>
        </pc:sldMkLst>
        <pc:spChg chg="add mod">
          <ac:chgData name="Toby Donaldson" userId="2e6e5431-bb17-4c41-9985-d39c50d83c73" providerId="ADAL" clId="{DAFF8E7E-17DC-4D6B-AC05-EF2C89CD8964}" dt="2023-07-18T23:20:38.434" v="1656" actId="1076"/>
          <ac:spMkLst>
            <pc:docMk/>
            <pc:sldMk cId="2850520541" sldId="350"/>
            <ac:spMk id="3" creationId="{73D464CB-C65A-05AD-77C2-B4F25EA75754}"/>
          </ac:spMkLst>
        </pc:spChg>
        <pc:picChg chg="del">
          <ac:chgData name="Toby Donaldson" userId="2e6e5431-bb17-4c41-9985-d39c50d83c73" providerId="ADAL" clId="{DAFF8E7E-17DC-4D6B-AC05-EF2C89CD8964}" dt="2023-07-18T23:13:31.276" v="1486" actId="21"/>
          <ac:picMkLst>
            <pc:docMk/>
            <pc:sldMk cId="2850520541" sldId="350"/>
            <ac:picMk id="16" creationId="{E00D43C4-CA1F-B867-B1D6-EE9C56F1C5D4}"/>
          </ac:picMkLst>
        </pc:picChg>
      </pc:sldChg>
      <pc:sldChg chg="add del ord">
        <pc:chgData name="Toby Donaldson" userId="2e6e5431-bb17-4c41-9985-d39c50d83c73" providerId="ADAL" clId="{DAFF8E7E-17DC-4D6B-AC05-EF2C89CD8964}" dt="2023-07-18T23:22:17.851" v="1660" actId="2696"/>
        <pc:sldMkLst>
          <pc:docMk/>
          <pc:sldMk cId="2526601837" sldId="351"/>
        </pc:sldMkLst>
      </pc:sldChg>
      <pc:sldChg chg="addSp delSp modSp add mod">
        <pc:chgData name="Toby Donaldson" userId="2e6e5431-bb17-4c41-9985-d39c50d83c73" providerId="ADAL" clId="{DAFF8E7E-17DC-4D6B-AC05-EF2C89CD8964}" dt="2023-07-18T23:23:19.350" v="1729" actId="1076"/>
        <pc:sldMkLst>
          <pc:docMk/>
          <pc:sldMk cId="2569598793" sldId="351"/>
        </pc:sldMkLst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4" creationId="{874123B7-735B-165F-F1F3-BBE027DD35C1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5" creationId="{3DFEA788-D1B4-BBC3-3040-A01808A4120D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7" creationId="{B9750B9B-017A-6AAA-BB4B-3586C0EDC84C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8" creationId="{EB03A0A0-7712-364B-B7ED-A5E592ACD859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10" creationId="{8674E9A2-CC9B-F617-3546-97B9EAD5A15B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11" creationId="{D2995FD6-CDBF-C794-CCB0-D045BFF090B8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17" creationId="{F82D528A-6DED-A6DC-0AB8-F4F434938240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18" creationId="{C4C005AA-4E24-7C5C-2BE2-12A5C738A4FD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20" creationId="{78910449-2C2B-54F3-B870-2B358D0D557D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21" creationId="{6225A013-69E5-BA50-E907-CEBD0BE35718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23" creationId="{0CC51FE9-0708-9D86-41DD-15851E899B30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24" creationId="{A7737837-22CC-C793-3C2F-85805D06F7F2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28" creationId="{CC99FDBD-15B0-B973-DF75-57968211022E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29" creationId="{8E2BADB4-FD6F-A23B-D000-4C4E4BB0A754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31" creationId="{7BD4C805-8430-B4CE-B1E6-F63E1916AB9D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32" creationId="{4EB59BF8-0F85-78D5-84D4-393B7AAC2665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34" creationId="{0F5F6E48-A07F-DB1A-93E3-1ACD03CACF5B}"/>
          </ac:spMkLst>
        </pc:spChg>
        <pc:spChg chg="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35" creationId="{D5458F65-ECD3-A973-0613-B3C239E181FC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42" creationId="{01E0FC12-E5A3-7CED-598C-2F7283ECE2BA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43" creationId="{4BADB1CC-D7AA-C56F-BBE1-CBA4B1412BD3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44" creationId="{39202DBF-AFCE-86FB-A202-346A230356FD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45" creationId="{087ABD89-1ECD-1C50-E9FC-6DB0FC085B5A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46" creationId="{5CCDF75D-23E9-0CF1-F79F-EAB6D5BCBB7B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47" creationId="{4DBD2671-FDC4-0B15-BBA0-CAA5E98D9A48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48" creationId="{373BDE4F-ABB0-6D52-E98A-32C1DC72637D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49" creationId="{085679BF-E4F0-DFF5-4A0D-70DAB02480AB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50" creationId="{5B548D7B-E0A0-6CF9-77C0-4FD06235DD14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51" creationId="{F9A9F2C7-4AED-D185-EC48-344E7490062F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52" creationId="{CDAE9FCB-4D71-5938-C0BC-1BA6B804C274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53" creationId="{A9A00134-B691-F028-37FA-18B8BE3C57DB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54" creationId="{A419A7C0-8C85-FCCF-4288-3F493F1C42C1}"/>
          </ac:spMkLst>
        </pc:spChg>
        <pc:spChg chg="add mod">
          <ac:chgData name="Toby Donaldson" userId="2e6e5431-bb17-4c41-9985-d39c50d83c73" providerId="ADAL" clId="{DAFF8E7E-17DC-4D6B-AC05-EF2C89CD8964}" dt="2023-07-18T23:22:44.429" v="1664"/>
          <ac:spMkLst>
            <pc:docMk/>
            <pc:sldMk cId="2569598793" sldId="351"/>
            <ac:spMk id="55" creationId="{DE60D26D-3DC1-2C1C-17A8-1656970ECFB2}"/>
          </ac:spMkLst>
        </pc:spChg>
        <pc:spChg chg="add mod">
          <ac:chgData name="Toby Donaldson" userId="2e6e5431-bb17-4c41-9985-d39c50d83c73" providerId="ADAL" clId="{DAFF8E7E-17DC-4D6B-AC05-EF2C89CD8964}" dt="2023-07-18T23:23:19.350" v="1729" actId="1076"/>
          <ac:spMkLst>
            <pc:docMk/>
            <pc:sldMk cId="2569598793" sldId="351"/>
            <ac:spMk id="56" creationId="{C24D6569-68A8-FE03-1267-D906CA1E1008}"/>
          </ac:spMkLst>
        </pc:spChg>
        <pc:spChg chg="del">
          <ac:chgData name="Toby Donaldson" userId="2e6e5431-bb17-4c41-9985-d39c50d83c73" providerId="ADAL" clId="{DAFF8E7E-17DC-4D6B-AC05-EF2C89CD8964}" dt="2023-07-18T23:22:34.091" v="1662" actId="21"/>
          <ac:spMkLst>
            <pc:docMk/>
            <pc:sldMk cId="2569598793" sldId="351"/>
            <ac:spMk id="64" creationId="{4D519786-40A9-E2D0-C373-9EBDC2E1F06C}"/>
          </ac:spMkLst>
        </pc:spChg>
        <pc:spChg chg="del">
          <ac:chgData name="Toby Donaldson" userId="2e6e5431-bb17-4c41-9985-d39c50d83c73" providerId="ADAL" clId="{DAFF8E7E-17DC-4D6B-AC05-EF2C89CD8964}" dt="2023-07-18T23:22:34.091" v="1662" actId="21"/>
          <ac:spMkLst>
            <pc:docMk/>
            <pc:sldMk cId="2569598793" sldId="351"/>
            <ac:spMk id="65" creationId="{A8A68FEC-1E15-85DF-89B5-6D58DCABB94F}"/>
          </ac:spMkLst>
        </pc:spChg>
        <pc:spChg chg="del">
          <ac:chgData name="Toby Donaldson" userId="2e6e5431-bb17-4c41-9985-d39c50d83c73" providerId="ADAL" clId="{DAFF8E7E-17DC-4D6B-AC05-EF2C89CD8964}" dt="2023-07-18T23:22:34.091" v="1662" actId="21"/>
          <ac:spMkLst>
            <pc:docMk/>
            <pc:sldMk cId="2569598793" sldId="351"/>
            <ac:spMk id="71" creationId="{27F4C9DE-D5B8-FD07-E896-DCFA800B4302}"/>
          </ac:spMkLst>
        </pc:spChg>
        <pc:spChg chg="del">
          <ac:chgData name="Toby Donaldson" userId="2e6e5431-bb17-4c41-9985-d39c50d83c73" providerId="ADAL" clId="{DAFF8E7E-17DC-4D6B-AC05-EF2C89CD8964}" dt="2023-07-18T23:22:34.091" v="1662" actId="21"/>
          <ac:spMkLst>
            <pc:docMk/>
            <pc:sldMk cId="2569598793" sldId="351"/>
            <ac:spMk id="72" creationId="{E2336D91-AA8B-6DC9-5BA9-A12235844E30}"/>
          </ac:spMkLst>
        </pc:spChg>
        <pc:spChg chg="del">
          <ac:chgData name="Toby Donaldson" userId="2e6e5431-bb17-4c41-9985-d39c50d83c73" providerId="ADAL" clId="{DAFF8E7E-17DC-4D6B-AC05-EF2C89CD8964}" dt="2023-07-18T23:22:36.490" v="1663" actId="21"/>
          <ac:spMkLst>
            <pc:docMk/>
            <pc:sldMk cId="2569598793" sldId="351"/>
            <ac:spMk id="73" creationId="{EAED0DF3-95F0-0CCE-37E1-A40CB6CA135B}"/>
          </ac:spMkLst>
        </pc:spChg>
        <pc:spChg chg="del">
          <ac:chgData name="Toby Donaldson" userId="2e6e5431-bb17-4c41-9985-d39c50d83c73" providerId="ADAL" clId="{DAFF8E7E-17DC-4D6B-AC05-EF2C89CD8964}" dt="2023-07-18T23:22:34.091" v="1662" actId="21"/>
          <ac:spMkLst>
            <pc:docMk/>
            <pc:sldMk cId="2569598793" sldId="351"/>
            <ac:spMk id="78" creationId="{800015D2-D18F-B741-D2AC-328DCCB30F09}"/>
          </ac:spMkLst>
        </pc:spChg>
        <pc:spChg chg="del">
          <ac:chgData name="Toby Donaldson" userId="2e6e5431-bb17-4c41-9985-d39c50d83c73" providerId="ADAL" clId="{DAFF8E7E-17DC-4D6B-AC05-EF2C89CD8964}" dt="2023-07-18T23:22:34.091" v="1662" actId="21"/>
          <ac:spMkLst>
            <pc:docMk/>
            <pc:sldMk cId="2569598793" sldId="351"/>
            <ac:spMk id="82" creationId="{7CCAFE10-18C8-957C-CBC6-E1A81466B62B}"/>
          </ac:spMkLst>
        </pc:spChg>
        <pc:grpChg chg="add mod">
          <ac:chgData name="Toby Donaldson" userId="2e6e5431-bb17-4c41-9985-d39c50d83c73" providerId="ADAL" clId="{DAFF8E7E-17DC-4D6B-AC05-EF2C89CD8964}" dt="2023-07-18T23:22:44.429" v="1664"/>
          <ac:grpSpMkLst>
            <pc:docMk/>
            <pc:sldMk cId="2569598793" sldId="351"/>
            <ac:grpSpMk id="3" creationId="{4FB59A30-9745-93D7-C6BD-70F3A0A887B4}"/>
          </ac:grpSpMkLst>
        </pc:grpChg>
        <pc:grpChg chg="add mod">
          <ac:chgData name="Toby Donaldson" userId="2e6e5431-bb17-4c41-9985-d39c50d83c73" providerId="ADAL" clId="{DAFF8E7E-17DC-4D6B-AC05-EF2C89CD8964}" dt="2023-07-18T23:22:44.429" v="1664"/>
          <ac:grpSpMkLst>
            <pc:docMk/>
            <pc:sldMk cId="2569598793" sldId="351"/>
            <ac:grpSpMk id="6" creationId="{74CB943E-0963-7AE4-EF65-5FB32DB23FF7}"/>
          </ac:grpSpMkLst>
        </pc:grpChg>
        <pc:grpChg chg="add mod">
          <ac:chgData name="Toby Donaldson" userId="2e6e5431-bb17-4c41-9985-d39c50d83c73" providerId="ADAL" clId="{DAFF8E7E-17DC-4D6B-AC05-EF2C89CD8964}" dt="2023-07-18T23:22:44.429" v="1664"/>
          <ac:grpSpMkLst>
            <pc:docMk/>
            <pc:sldMk cId="2569598793" sldId="351"/>
            <ac:grpSpMk id="9" creationId="{FFAD048E-A0C8-19F5-8CD0-3DE8BF001750}"/>
          </ac:grpSpMkLst>
        </pc:grpChg>
        <pc:grpChg chg="add mod">
          <ac:chgData name="Toby Donaldson" userId="2e6e5431-bb17-4c41-9985-d39c50d83c73" providerId="ADAL" clId="{DAFF8E7E-17DC-4D6B-AC05-EF2C89CD8964}" dt="2023-07-18T23:22:44.429" v="1664"/>
          <ac:grpSpMkLst>
            <pc:docMk/>
            <pc:sldMk cId="2569598793" sldId="351"/>
            <ac:grpSpMk id="16" creationId="{C8CDCEF1-8697-554A-ED0D-F19045B61E1C}"/>
          </ac:grpSpMkLst>
        </pc:grpChg>
        <pc:grpChg chg="add mod">
          <ac:chgData name="Toby Donaldson" userId="2e6e5431-bb17-4c41-9985-d39c50d83c73" providerId="ADAL" clId="{DAFF8E7E-17DC-4D6B-AC05-EF2C89CD8964}" dt="2023-07-18T23:22:44.429" v="1664"/>
          <ac:grpSpMkLst>
            <pc:docMk/>
            <pc:sldMk cId="2569598793" sldId="351"/>
            <ac:grpSpMk id="19" creationId="{D7E227C5-823D-80E3-AF4D-C94FC9C125CE}"/>
          </ac:grpSpMkLst>
        </pc:grpChg>
        <pc:grpChg chg="add mod">
          <ac:chgData name="Toby Donaldson" userId="2e6e5431-bb17-4c41-9985-d39c50d83c73" providerId="ADAL" clId="{DAFF8E7E-17DC-4D6B-AC05-EF2C89CD8964}" dt="2023-07-18T23:22:44.429" v="1664"/>
          <ac:grpSpMkLst>
            <pc:docMk/>
            <pc:sldMk cId="2569598793" sldId="351"/>
            <ac:grpSpMk id="22" creationId="{E0210C3C-C50B-54A8-14F4-46321AC98285}"/>
          </ac:grpSpMkLst>
        </pc:grpChg>
        <pc:grpChg chg="add mod">
          <ac:chgData name="Toby Donaldson" userId="2e6e5431-bb17-4c41-9985-d39c50d83c73" providerId="ADAL" clId="{DAFF8E7E-17DC-4D6B-AC05-EF2C89CD8964}" dt="2023-07-18T23:22:44.429" v="1664"/>
          <ac:grpSpMkLst>
            <pc:docMk/>
            <pc:sldMk cId="2569598793" sldId="351"/>
            <ac:grpSpMk id="27" creationId="{77D68559-1A3D-D5F0-A08C-147B47024094}"/>
          </ac:grpSpMkLst>
        </pc:grpChg>
        <pc:grpChg chg="add mod">
          <ac:chgData name="Toby Donaldson" userId="2e6e5431-bb17-4c41-9985-d39c50d83c73" providerId="ADAL" clId="{DAFF8E7E-17DC-4D6B-AC05-EF2C89CD8964}" dt="2023-07-18T23:22:44.429" v="1664"/>
          <ac:grpSpMkLst>
            <pc:docMk/>
            <pc:sldMk cId="2569598793" sldId="351"/>
            <ac:grpSpMk id="30" creationId="{F717D7DA-9DDD-5BDB-EAED-2E01784FE85F}"/>
          </ac:grpSpMkLst>
        </pc:grpChg>
        <pc:grpChg chg="add mod">
          <ac:chgData name="Toby Donaldson" userId="2e6e5431-bb17-4c41-9985-d39c50d83c73" providerId="ADAL" clId="{DAFF8E7E-17DC-4D6B-AC05-EF2C89CD8964}" dt="2023-07-18T23:22:44.429" v="1664"/>
          <ac:grpSpMkLst>
            <pc:docMk/>
            <pc:sldMk cId="2569598793" sldId="351"/>
            <ac:grpSpMk id="33" creationId="{C0F81D82-6BFD-992F-BE2D-493A4F6D6167}"/>
          </ac:grpSpMkLst>
        </pc:grp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12" creationId="{75F67171-5FBF-4EAC-2613-B417461942AF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13" creationId="{F95D6D73-48AA-7A31-28D8-5A57E28BB5C7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14" creationId="{7E7A48CF-B6C9-B24B-9D09-99212F56463D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15" creationId="{11D07902-CFD5-661F-095A-1399F73D0F45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25" creationId="{BB0B7B05-5D05-64F8-F4AC-14394DB72ECE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26" creationId="{FA7A3F41-DE4B-2B96-0B92-B7D504E06AE6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36" creationId="{DC5D84E4-606E-BD93-97F1-7EF9D9F6F1FF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37" creationId="{9721240E-46D1-B21D-548D-EF607B29AE4F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38" creationId="{FA9FD235-4DFA-3CAC-F9B3-878F01CD8560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39" creationId="{3C2E126B-DB19-BD11-4000-C9C425160B19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40" creationId="{834B1EAC-F23A-DD48-1B18-3D764CDB1575}"/>
          </ac:cxnSpMkLst>
        </pc:cxnChg>
        <pc:cxnChg chg="add mod">
          <ac:chgData name="Toby Donaldson" userId="2e6e5431-bb17-4c41-9985-d39c50d83c73" providerId="ADAL" clId="{DAFF8E7E-17DC-4D6B-AC05-EF2C89CD8964}" dt="2023-07-18T23:22:44.429" v="1664"/>
          <ac:cxnSpMkLst>
            <pc:docMk/>
            <pc:sldMk cId="2569598793" sldId="351"/>
            <ac:cxnSpMk id="41" creationId="{C7E34425-9CDE-ADEF-8BE1-8242747BB6CF}"/>
          </ac:cxnSpMkLst>
        </pc:cxnChg>
        <pc:cxnChg chg="del">
          <ac:chgData name="Toby Donaldson" userId="2e6e5431-bb17-4c41-9985-d39c50d83c73" providerId="ADAL" clId="{DAFF8E7E-17DC-4D6B-AC05-EF2C89CD8964}" dt="2023-07-18T23:22:34.091" v="1662" actId="21"/>
          <ac:cxnSpMkLst>
            <pc:docMk/>
            <pc:sldMk cId="2569598793" sldId="351"/>
            <ac:cxnSpMk id="67" creationId="{875D3626-3030-366C-82CF-C120A7378A7F}"/>
          </ac:cxnSpMkLst>
        </pc:cxnChg>
        <pc:cxnChg chg="del">
          <ac:chgData name="Toby Donaldson" userId="2e6e5431-bb17-4c41-9985-d39c50d83c73" providerId="ADAL" clId="{DAFF8E7E-17DC-4D6B-AC05-EF2C89CD8964}" dt="2023-07-18T23:22:34.091" v="1662" actId="21"/>
          <ac:cxnSpMkLst>
            <pc:docMk/>
            <pc:sldMk cId="2569598793" sldId="351"/>
            <ac:cxnSpMk id="68" creationId="{412311CC-8F83-DFCC-8DEF-87110D8579C3}"/>
          </ac:cxnSpMkLst>
        </pc:cxnChg>
        <pc:cxnChg chg="del">
          <ac:chgData name="Toby Donaldson" userId="2e6e5431-bb17-4c41-9985-d39c50d83c73" providerId="ADAL" clId="{DAFF8E7E-17DC-4D6B-AC05-EF2C89CD8964}" dt="2023-07-18T23:22:34.091" v="1662" actId="21"/>
          <ac:cxnSpMkLst>
            <pc:docMk/>
            <pc:sldMk cId="2569598793" sldId="351"/>
            <ac:cxnSpMk id="79" creationId="{1E0878AC-65FF-91BF-75D1-CBDA8E60B565}"/>
          </ac:cxnSpMkLst>
        </pc:cxnChg>
        <pc:cxnChg chg="del">
          <ac:chgData name="Toby Donaldson" userId="2e6e5431-bb17-4c41-9985-d39c50d83c73" providerId="ADAL" clId="{DAFF8E7E-17DC-4D6B-AC05-EF2C89CD8964}" dt="2023-07-18T23:22:34.091" v="1662" actId="21"/>
          <ac:cxnSpMkLst>
            <pc:docMk/>
            <pc:sldMk cId="2569598793" sldId="351"/>
            <ac:cxnSpMk id="83" creationId="{4C5C3C5C-7433-4653-51F6-5625BAF87C52}"/>
          </ac:cxnSpMkLst>
        </pc:cxnChg>
      </pc:sldChg>
      <pc:sldChg chg="addSp modSp add mod">
        <pc:chgData name="Toby Donaldson" userId="2e6e5431-bb17-4c41-9985-d39c50d83c73" providerId="ADAL" clId="{DAFF8E7E-17DC-4D6B-AC05-EF2C89CD8964}" dt="2023-07-18T23:33:25.444" v="1777" actId="1076"/>
        <pc:sldMkLst>
          <pc:docMk/>
          <pc:sldMk cId="3944293131" sldId="352"/>
        </pc:sldMkLst>
        <pc:spChg chg="add mod">
          <ac:chgData name="Toby Donaldson" userId="2e6e5431-bb17-4c41-9985-d39c50d83c73" providerId="ADAL" clId="{DAFF8E7E-17DC-4D6B-AC05-EF2C89CD8964}" dt="2023-07-18T23:33:25.444" v="1777" actId="1076"/>
          <ac:spMkLst>
            <pc:docMk/>
            <pc:sldMk cId="3944293131" sldId="352"/>
            <ac:spMk id="3" creationId="{785FF7FB-459F-0AEC-14E6-280575C1912C}"/>
          </ac:spMkLst>
        </pc:spChg>
        <pc:spChg chg="mod">
          <ac:chgData name="Toby Donaldson" userId="2e6e5431-bb17-4c41-9985-d39c50d83c73" providerId="ADAL" clId="{DAFF8E7E-17DC-4D6B-AC05-EF2C89CD8964}" dt="2023-07-18T23:33:25.444" v="1777" actId="1076"/>
          <ac:spMkLst>
            <pc:docMk/>
            <pc:sldMk cId="3944293131" sldId="352"/>
            <ac:spMk id="8" creationId="{4FC8ECD6-ABC1-4505-C651-86D778F9E80E}"/>
          </ac:spMkLst>
        </pc:spChg>
        <pc:picChg chg="add mod">
          <ac:chgData name="Toby Donaldson" userId="2e6e5431-bb17-4c41-9985-d39c50d83c73" providerId="ADAL" clId="{DAFF8E7E-17DC-4D6B-AC05-EF2C89CD8964}" dt="2023-07-18T23:33:25.444" v="1777" actId="1076"/>
          <ac:picMkLst>
            <pc:docMk/>
            <pc:sldMk cId="3944293131" sldId="352"/>
            <ac:picMk id="2" creationId="{6CD62A1B-7162-2BE6-9BE7-351657B3473A}"/>
          </ac:picMkLst>
        </pc:picChg>
        <pc:picChg chg="mod">
          <ac:chgData name="Toby Donaldson" userId="2e6e5431-bb17-4c41-9985-d39c50d83c73" providerId="ADAL" clId="{DAFF8E7E-17DC-4D6B-AC05-EF2C89CD8964}" dt="2023-07-18T23:33:25.444" v="1777" actId="1076"/>
          <ac:picMkLst>
            <pc:docMk/>
            <pc:sldMk cId="3944293131" sldId="352"/>
            <ac:picMk id="2050" creationId="{E2CE639C-2775-56C6-B384-9D2D732958C8}"/>
          </ac:picMkLst>
        </pc:picChg>
      </pc:sldChg>
      <pc:sldChg chg="addSp delSp modSp new mod">
        <pc:chgData name="Toby Donaldson" userId="2e6e5431-bb17-4c41-9985-d39c50d83c73" providerId="ADAL" clId="{DAFF8E7E-17DC-4D6B-AC05-EF2C89CD8964}" dt="2023-07-24T05:08:25.800" v="3655" actId="20577"/>
        <pc:sldMkLst>
          <pc:docMk/>
          <pc:sldMk cId="1227756680" sldId="353"/>
        </pc:sldMkLst>
        <pc:spChg chg="mod">
          <ac:chgData name="Toby Donaldson" userId="2e6e5431-bb17-4c41-9985-d39c50d83c73" providerId="ADAL" clId="{DAFF8E7E-17DC-4D6B-AC05-EF2C89CD8964}" dt="2023-07-24T05:08:17.803" v="3651" actId="113"/>
          <ac:spMkLst>
            <pc:docMk/>
            <pc:sldMk cId="1227756680" sldId="353"/>
            <ac:spMk id="2" creationId="{A47F2507-EE0A-3FAC-583D-C0AC97874909}"/>
          </ac:spMkLst>
        </pc:spChg>
        <pc:spChg chg="mod">
          <ac:chgData name="Toby Donaldson" userId="2e6e5431-bb17-4c41-9985-d39c50d83c73" providerId="ADAL" clId="{DAFF8E7E-17DC-4D6B-AC05-EF2C89CD8964}" dt="2023-07-24T05:08:25.800" v="3655" actId="20577"/>
          <ac:spMkLst>
            <pc:docMk/>
            <pc:sldMk cId="1227756680" sldId="353"/>
            <ac:spMk id="3" creationId="{0A73A8EC-437C-6291-B742-AE71DD1D5391}"/>
          </ac:spMkLst>
        </pc:spChg>
        <pc:spChg chg="add mod">
          <ac:chgData name="Toby Donaldson" userId="2e6e5431-bb17-4c41-9985-d39c50d83c73" providerId="ADAL" clId="{DAFF8E7E-17DC-4D6B-AC05-EF2C89CD8964}" dt="2023-07-24T05:07:42.486" v="3646" actId="1076"/>
          <ac:spMkLst>
            <pc:docMk/>
            <pc:sldMk cId="1227756680" sldId="353"/>
            <ac:spMk id="5" creationId="{41B2AAEF-0B8B-3B3C-5274-A48A2AE14BE4}"/>
          </ac:spMkLst>
        </pc:spChg>
        <pc:spChg chg="add mod">
          <ac:chgData name="Toby Donaldson" userId="2e6e5431-bb17-4c41-9985-d39c50d83c73" providerId="ADAL" clId="{DAFF8E7E-17DC-4D6B-AC05-EF2C89CD8964}" dt="2023-07-24T05:07:59.275" v="3649" actId="1076"/>
          <ac:spMkLst>
            <pc:docMk/>
            <pc:sldMk cId="1227756680" sldId="353"/>
            <ac:spMk id="14" creationId="{BCE10B39-05BA-8033-796F-8BAB56598427}"/>
          </ac:spMkLst>
        </pc:spChg>
        <pc:spChg chg="add mod">
          <ac:chgData name="Toby Donaldson" userId="2e6e5431-bb17-4c41-9985-d39c50d83c73" providerId="ADAL" clId="{DAFF8E7E-17DC-4D6B-AC05-EF2C89CD8964}" dt="2023-07-24T05:07:53.918" v="3648" actId="1076"/>
          <ac:spMkLst>
            <pc:docMk/>
            <pc:sldMk cId="1227756680" sldId="353"/>
            <ac:spMk id="17" creationId="{3FEE6751-1BF9-92F9-6102-F98C77717C2B}"/>
          </ac:spMkLst>
        </pc:spChg>
        <pc:spChg chg="add mod">
          <ac:chgData name="Toby Donaldson" userId="2e6e5431-bb17-4c41-9985-d39c50d83c73" providerId="ADAL" clId="{DAFF8E7E-17DC-4D6B-AC05-EF2C89CD8964}" dt="2023-07-24T05:07:22.995" v="3641" actId="208"/>
          <ac:spMkLst>
            <pc:docMk/>
            <pc:sldMk cId="1227756680" sldId="353"/>
            <ac:spMk id="18" creationId="{0616507F-83E8-E006-B994-7C9425D80871}"/>
          </ac:spMkLst>
        </pc:spChg>
        <pc:cxnChg chg="add mod">
          <ac:chgData name="Toby Donaldson" userId="2e6e5431-bb17-4c41-9985-d39c50d83c73" providerId="ADAL" clId="{DAFF8E7E-17DC-4D6B-AC05-EF2C89CD8964}" dt="2023-07-24T05:08:11.613" v="3650" actId="14100"/>
          <ac:cxnSpMkLst>
            <pc:docMk/>
            <pc:sldMk cId="1227756680" sldId="353"/>
            <ac:cxnSpMk id="7" creationId="{D86B98C4-AEA1-A79C-EB5D-B78451AF6DE2}"/>
          </ac:cxnSpMkLst>
        </pc:cxnChg>
        <pc:cxnChg chg="add mod">
          <ac:chgData name="Toby Donaldson" userId="2e6e5431-bb17-4c41-9985-d39c50d83c73" providerId="ADAL" clId="{DAFF8E7E-17DC-4D6B-AC05-EF2C89CD8964}" dt="2023-07-24T05:07:48.569" v="3647" actId="14100"/>
          <ac:cxnSpMkLst>
            <pc:docMk/>
            <pc:sldMk cId="1227756680" sldId="353"/>
            <ac:cxnSpMk id="10" creationId="{CBB6D6EE-B2D9-247E-9357-A538A7DF7048}"/>
          </ac:cxnSpMkLst>
        </pc:cxnChg>
        <pc:cxnChg chg="add del mod">
          <ac:chgData name="Toby Donaldson" userId="2e6e5431-bb17-4c41-9985-d39c50d83c73" providerId="ADAL" clId="{DAFF8E7E-17DC-4D6B-AC05-EF2C89CD8964}" dt="2023-07-24T05:02:28.413" v="3424" actId="21"/>
          <ac:cxnSpMkLst>
            <pc:docMk/>
            <pc:sldMk cId="1227756680" sldId="353"/>
            <ac:cxnSpMk id="16" creationId="{5BF73DBE-8000-73DB-C71C-F09FC82F4BA8}"/>
          </ac:cxnSpMkLst>
        </pc:cxnChg>
      </pc:sldChg>
      <pc:sldChg chg="modSp new mod">
        <pc:chgData name="Toby Donaldson" userId="2e6e5431-bb17-4c41-9985-d39c50d83c73" providerId="ADAL" clId="{DAFF8E7E-17DC-4D6B-AC05-EF2C89CD8964}" dt="2023-07-24T05:11:32.757" v="3769" actId="20577"/>
        <pc:sldMkLst>
          <pc:docMk/>
          <pc:sldMk cId="2274929644" sldId="354"/>
        </pc:sldMkLst>
        <pc:spChg chg="mod">
          <ac:chgData name="Toby Donaldson" userId="2e6e5431-bb17-4c41-9985-d39c50d83c73" providerId="ADAL" clId="{DAFF8E7E-17DC-4D6B-AC05-EF2C89CD8964}" dt="2023-07-24T05:04:10.453" v="3499" actId="20577"/>
          <ac:spMkLst>
            <pc:docMk/>
            <pc:sldMk cId="2274929644" sldId="354"/>
            <ac:spMk id="2" creationId="{E36934FB-15B1-D583-1A60-D01883D282D4}"/>
          </ac:spMkLst>
        </pc:spChg>
        <pc:spChg chg="mod">
          <ac:chgData name="Toby Donaldson" userId="2e6e5431-bb17-4c41-9985-d39c50d83c73" providerId="ADAL" clId="{DAFF8E7E-17DC-4D6B-AC05-EF2C89CD8964}" dt="2023-07-24T05:11:32.757" v="3769" actId="20577"/>
          <ac:spMkLst>
            <pc:docMk/>
            <pc:sldMk cId="2274929644" sldId="354"/>
            <ac:spMk id="3" creationId="{EA13FA5F-E15D-F6A2-E6C6-3E8F4A9C3B91}"/>
          </ac:spMkLst>
        </pc:spChg>
      </pc:sldChg>
    </pc:docChg>
  </pc:docChgLst>
  <pc:docChgLst>
    <pc:chgData name="Toby Donaldson" userId="2e6e5431-bb17-4c41-9985-d39c50d83c73" providerId="ADAL" clId="{ADE0651A-6ACC-4AEF-8758-7DFF5C0464DD}"/>
    <pc:docChg chg="undo custSel addSld modSld sldOrd modSection">
      <pc:chgData name="Toby Donaldson" userId="2e6e5431-bb17-4c41-9985-d39c50d83c73" providerId="ADAL" clId="{ADE0651A-6ACC-4AEF-8758-7DFF5C0464DD}" dt="2023-07-25T20:13:39.439" v="566"/>
      <pc:docMkLst>
        <pc:docMk/>
      </pc:docMkLst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2827571707" sldId="292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2827571707" sldId="292"/>
            <ac:inkMk id="3" creationId="{DD3F7098-FA41-7B81-6CDB-3F691695EEB7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3767957063" sldId="295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3767957063" sldId="295"/>
            <ac:inkMk id="5" creationId="{6A521278-E4A7-6728-0F35-1693728F9180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1745470385" sldId="296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1745470385" sldId="296"/>
            <ac:inkMk id="3" creationId="{D2595D17-91C1-F459-99C4-D3A833CFF1B9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2607360692" sldId="298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2607360692" sldId="298"/>
            <ac:inkMk id="3" creationId="{692D81E0-496B-0D81-7274-C6AA92BABE57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3530936948" sldId="299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3530936948" sldId="299"/>
            <ac:inkMk id="3" creationId="{7DE0694A-9265-45AE-775F-ACA783A72A0A}"/>
          </ac:inkMkLst>
        </pc:inkChg>
      </pc:sldChg>
      <pc:sldChg chg="addSp modSp mod">
        <pc:chgData name="Toby Donaldson" userId="2e6e5431-bb17-4c41-9985-d39c50d83c73" providerId="ADAL" clId="{ADE0651A-6ACC-4AEF-8758-7DFF5C0464DD}" dt="2023-07-18T20:21:16.403" v="21"/>
        <pc:sldMkLst>
          <pc:docMk/>
          <pc:sldMk cId="3924475153" sldId="301"/>
        </pc:sldMkLst>
        <pc:spChg chg="mod">
          <ac:chgData name="Toby Donaldson" userId="2e6e5431-bb17-4c41-9985-d39c50d83c73" providerId="ADAL" clId="{ADE0651A-6ACC-4AEF-8758-7DFF5C0464DD}" dt="2023-07-18T18:42:42.147" v="2" actId="20577"/>
          <ac:spMkLst>
            <pc:docMk/>
            <pc:sldMk cId="3924475153" sldId="301"/>
            <ac:spMk id="5" creationId="{BD20B62A-3618-EC40-FA55-E6C71B73EBF8}"/>
          </ac:spMkLst>
        </pc:spChg>
        <pc:spChg chg="mod">
          <ac:chgData name="Toby Donaldson" userId="2e6e5431-bb17-4c41-9985-d39c50d83c73" providerId="ADAL" clId="{ADE0651A-6ACC-4AEF-8758-7DFF5C0464DD}" dt="2023-07-18T18:42:32.899" v="1" actId="1076"/>
          <ac:spMkLst>
            <pc:docMk/>
            <pc:sldMk cId="3924475153" sldId="301"/>
            <ac:spMk id="11" creationId="{7D2685E3-1A3F-CE7B-B0F7-5024803D7A8B}"/>
          </ac:spMkLst>
        </pc:spChg>
        <pc:grpChg chg="mod">
          <ac:chgData name="Toby Donaldson" userId="2e6e5431-bb17-4c41-9985-d39c50d83c73" providerId="ADAL" clId="{ADE0651A-6ACC-4AEF-8758-7DFF5C0464DD}" dt="2023-07-18T18:42:32.899" v="1" actId="1076"/>
          <ac:grpSpMkLst>
            <pc:docMk/>
            <pc:sldMk cId="3924475153" sldId="301"/>
            <ac:grpSpMk id="17" creationId="{EFF332A0-6F87-2623-7774-FDADD430862D}"/>
          </ac:grpSpMkLst>
        </pc:grpChg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3924475153" sldId="301"/>
            <ac:inkMk id="6" creationId="{264D1E2A-3D4F-453E-3299-AE9AFA737362}"/>
          </ac:inkMkLst>
        </pc:inkChg>
      </pc:sldChg>
      <pc:sldChg chg="addSp modSp mod">
        <pc:chgData name="Toby Donaldson" userId="2e6e5431-bb17-4c41-9985-d39c50d83c73" providerId="ADAL" clId="{ADE0651A-6ACC-4AEF-8758-7DFF5C0464DD}" dt="2023-07-18T20:21:16.403" v="21"/>
        <pc:sldMkLst>
          <pc:docMk/>
          <pc:sldMk cId="2947637748" sldId="302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2947637748" sldId="302"/>
            <ac:inkMk id="8" creationId="{5DFCE499-A69E-2D60-64ED-93B54B0A5AF7}"/>
          </ac:inkMkLst>
        </pc:inkChg>
        <pc:cxnChg chg="mod">
          <ac:chgData name="Toby Donaldson" userId="2e6e5431-bb17-4c41-9985-d39c50d83c73" providerId="ADAL" clId="{ADE0651A-6ACC-4AEF-8758-7DFF5C0464DD}" dt="2023-07-18T18:47:52.576" v="16" actId="692"/>
          <ac:cxnSpMkLst>
            <pc:docMk/>
            <pc:sldMk cId="2947637748" sldId="302"/>
            <ac:cxnSpMk id="32" creationId="{3EE33A6E-F2D9-2607-1625-DAE151D5956E}"/>
          </ac:cxnSpMkLst>
        </pc:cxnChg>
        <pc:cxnChg chg="mod">
          <ac:chgData name="Toby Donaldson" userId="2e6e5431-bb17-4c41-9985-d39c50d83c73" providerId="ADAL" clId="{ADE0651A-6ACC-4AEF-8758-7DFF5C0464DD}" dt="2023-07-18T18:47:52.576" v="16" actId="692"/>
          <ac:cxnSpMkLst>
            <pc:docMk/>
            <pc:sldMk cId="2947637748" sldId="302"/>
            <ac:cxnSpMk id="34" creationId="{09E5A9A4-C811-AC92-92F0-151702467FC5}"/>
          </ac:cxnSpMkLst>
        </pc:cxnChg>
        <pc:cxnChg chg="mod">
          <ac:chgData name="Toby Donaldson" userId="2e6e5431-bb17-4c41-9985-d39c50d83c73" providerId="ADAL" clId="{ADE0651A-6ACC-4AEF-8758-7DFF5C0464DD}" dt="2023-07-18T18:47:52.576" v="16" actId="692"/>
          <ac:cxnSpMkLst>
            <pc:docMk/>
            <pc:sldMk cId="2947637748" sldId="302"/>
            <ac:cxnSpMk id="37" creationId="{803B72FC-7F3E-41CC-A073-81AF5A28C6B6}"/>
          </ac:cxnSpMkLst>
        </pc:cxnChg>
        <pc:cxnChg chg="mod">
          <ac:chgData name="Toby Donaldson" userId="2e6e5431-bb17-4c41-9985-d39c50d83c73" providerId="ADAL" clId="{ADE0651A-6ACC-4AEF-8758-7DFF5C0464DD}" dt="2023-07-18T18:47:52.576" v="16" actId="692"/>
          <ac:cxnSpMkLst>
            <pc:docMk/>
            <pc:sldMk cId="2947637748" sldId="302"/>
            <ac:cxnSpMk id="41" creationId="{73C1F12F-0B47-0F0A-0402-2F6FBE7B7F50}"/>
          </ac:cxnSpMkLst>
        </pc:cxnChg>
      </pc:sldChg>
      <pc:sldChg chg="addSp modSp mod">
        <pc:chgData name="Toby Donaldson" userId="2e6e5431-bb17-4c41-9985-d39c50d83c73" providerId="ADAL" clId="{ADE0651A-6ACC-4AEF-8758-7DFF5C0464DD}" dt="2023-07-18T20:21:16.403" v="21"/>
        <pc:sldMkLst>
          <pc:docMk/>
          <pc:sldMk cId="2921187870" sldId="303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2921187870" sldId="303"/>
            <ac:inkMk id="8" creationId="{67D12F2C-5D2B-52F4-40CF-C39084F47804}"/>
          </ac:inkMkLst>
        </pc:inkChg>
        <pc:cxnChg chg="mod">
          <ac:chgData name="Toby Donaldson" userId="2e6e5431-bb17-4c41-9985-d39c50d83c73" providerId="ADAL" clId="{ADE0651A-6ACC-4AEF-8758-7DFF5C0464DD}" dt="2023-07-18T18:48:08.864" v="18" actId="692"/>
          <ac:cxnSpMkLst>
            <pc:docMk/>
            <pc:sldMk cId="2921187870" sldId="303"/>
            <ac:cxnSpMk id="37" creationId="{532E02B8-9130-54CD-C942-5871AC070883}"/>
          </ac:cxnSpMkLst>
        </pc:cxnChg>
        <pc:cxnChg chg="mod">
          <ac:chgData name="Toby Donaldson" userId="2e6e5431-bb17-4c41-9985-d39c50d83c73" providerId="ADAL" clId="{ADE0651A-6ACC-4AEF-8758-7DFF5C0464DD}" dt="2023-07-18T18:48:08.864" v="18" actId="692"/>
          <ac:cxnSpMkLst>
            <pc:docMk/>
            <pc:sldMk cId="2921187870" sldId="303"/>
            <ac:cxnSpMk id="38" creationId="{85C04C2D-4FC3-35FC-16C8-E156BC059415}"/>
          </ac:cxnSpMkLst>
        </pc:cxnChg>
        <pc:cxnChg chg="mod">
          <ac:chgData name="Toby Donaldson" userId="2e6e5431-bb17-4c41-9985-d39c50d83c73" providerId="ADAL" clId="{ADE0651A-6ACC-4AEF-8758-7DFF5C0464DD}" dt="2023-07-18T18:48:08.864" v="18" actId="692"/>
          <ac:cxnSpMkLst>
            <pc:docMk/>
            <pc:sldMk cId="2921187870" sldId="303"/>
            <ac:cxnSpMk id="39" creationId="{4C14DCE8-3198-EFBC-0705-944D41E4658E}"/>
          </ac:cxnSpMkLst>
        </pc:cxnChg>
        <pc:cxnChg chg="mod">
          <ac:chgData name="Toby Donaldson" userId="2e6e5431-bb17-4c41-9985-d39c50d83c73" providerId="ADAL" clId="{ADE0651A-6ACC-4AEF-8758-7DFF5C0464DD}" dt="2023-07-18T18:48:08.864" v="18" actId="692"/>
          <ac:cxnSpMkLst>
            <pc:docMk/>
            <pc:sldMk cId="2921187870" sldId="303"/>
            <ac:cxnSpMk id="43" creationId="{F6B76159-25E7-8FCD-DCCC-4EF7E14F7D2B}"/>
          </ac:cxnSpMkLst>
        </pc:cxnChg>
      </pc:sldChg>
      <pc:sldChg chg="modSp mod">
        <pc:chgData name="Toby Donaldson" userId="2e6e5431-bb17-4c41-9985-d39c50d83c73" providerId="ADAL" clId="{ADE0651A-6ACC-4AEF-8758-7DFF5C0464DD}" dt="2023-07-18T18:48:39.970" v="20" actId="692"/>
        <pc:sldMkLst>
          <pc:docMk/>
          <pc:sldMk cId="2346368391" sldId="304"/>
        </pc:sldMkLst>
        <pc:cxnChg chg="mod">
          <ac:chgData name="Toby Donaldson" userId="2e6e5431-bb17-4c41-9985-d39c50d83c73" providerId="ADAL" clId="{ADE0651A-6ACC-4AEF-8758-7DFF5C0464DD}" dt="2023-07-18T18:48:39.970" v="20" actId="692"/>
          <ac:cxnSpMkLst>
            <pc:docMk/>
            <pc:sldMk cId="2346368391" sldId="304"/>
            <ac:cxnSpMk id="41" creationId="{B0281F70-CCB1-6D39-51FB-019A6C3FD9A5}"/>
          </ac:cxnSpMkLst>
        </pc:cxnChg>
        <pc:cxnChg chg="mod">
          <ac:chgData name="Toby Donaldson" userId="2e6e5431-bb17-4c41-9985-d39c50d83c73" providerId="ADAL" clId="{ADE0651A-6ACC-4AEF-8758-7DFF5C0464DD}" dt="2023-07-18T18:48:39.970" v="20" actId="692"/>
          <ac:cxnSpMkLst>
            <pc:docMk/>
            <pc:sldMk cId="2346368391" sldId="304"/>
            <ac:cxnSpMk id="42" creationId="{50DAE31B-063B-80D7-E291-360F02C21E6F}"/>
          </ac:cxnSpMkLst>
        </pc:cxnChg>
        <pc:cxnChg chg="mod">
          <ac:chgData name="Toby Donaldson" userId="2e6e5431-bb17-4c41-9985-d39c50d83c73" providerId="ADAL" clId="{ADE0651A-6ACC-4AEF-8758-7DFF5C0464DD}" dt="2023-07-18T18:48:39.970" v="20" actId="692"/>
          <ac:cxnSpMkLst>
            <pc:docMk/>
            <pc:sldMk cId="2346368391" sldId="304"/>
            <ac:cxnSpMk id="43" creationId="{65C98AC2-58CE-B405-89DF-E27308D3C2FD}"/>
          </ac:cxnSpMkLst>
        </pc:cxnChg>
        <pc:cxnChg chg="mod">
          <ac:chgData name="Toby Donaldson" userId="2e6e5431-bb17-4c41-9985-d39c50d83c73" providerId="ADAL" clId="{ADE0651A-6ACC-4AEF-8758-7DFF5C0464DD}" dt="2023-07-18T18:48:39.970" v="20" actId="692"/>
          <ac:cxnSpMkLst>
            <pc:docMk/>
            <pc:sldMk cId="2346368391" sldId="304"/>
            <ac:cxnSpMk id="47" creationId="{5BDFAFB4-D91B-B761-2309-5D32D95B82AD}"/>
          </ac:cxnSpMkLst>
        </pc:cxnChg>
      </pc:sldChg>
      <pc:sldChg chg="addSp modSp mod">
        <pc:chgData name="Toby Donaldson" userId="2e6e5431-bb17-4c41-9985-d39c50d83c73" providerId="ADAL" clId="{ADE0651A-6ACC-4AEF-8758-7DFF5C0464DD}" dt="2023-07-18T20:21:16.403" v="21"/>
        <pc:sldMkLst>
          <pc:docMk/>
          <pc:sldMk cId="922081790" sldId="305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922081790" sldId="305"/>
            <ac:inkMk id="8" creationId="{52EBF6A2-0A77-41F8-7AF9-C707CE17B50D}"/>
          </ac:inkMkLst>
        </pc:inkChg>
        <pc:cxnChg chg="mod">
          <ac:chgData name="Toby Donaldson" userId="2e6e5431-bb17-4c41-9985-d39c50d83c73" providerId="ADAL" clId="{ADE0651A-6ACC-4AEF-8758-7DFF5C0464DD}" dt="2023-07-18T18:45:30.918" v="8" actId="692"/>
          <ac:cxnSpMkLst>
            <pc:docMk/>
            <pc:sldMk cId="922081790" sldId="305"/>
            <ac:cxnSpMk id="32" creationId="{14052AC0-9C01-0052-FD6B-538FDA867D42}"/>
          </ac:cxnSpMkLst>
        </pc:cxnChg>
        <pc:cxnChg chg="mod">
          <ac:chgData name="Toby Donaldson" userId="2e6e5431-bb17-4c41-9985-d39c50d83c73" providerId="ADAL" clId="{ADE0651A-6ACC-4AEF-8758-7DFF5C0464DD}" dt="2023-07-18T18:45:30.918" v="8" actId="692"/>
          <ac:cxnSpMkLst>
            <pc:docMk/>
            <pc:sldMk cId="922081790" sldId="305"/>
            <ac:cxnSpMk id="34" creationId="{7CBDFFED-7473-4050-73EA-15A928D607A4}"/>
          </ac:cxnSpMkLst>
        </pc:cxnChg>
        <pc:cxnChg chg="mod">
          <ac:chgData name="Toby Donaldson" userId="2e6e5431-bb17-4c41-9985-d39c50d83c73" providerId="ADAL" clId="{ADE0651A-6ACC-4AEF-8758-7DFF5C0464DD}" dt="2023-07-18T18:45:30.918" v="8" actId="692"/>
          <ac:cxnSpMkLst>
            <pc:docMk/>
            <pc:sldMk cId="922081790" sldId="305"/>
            <ac:cxnSpMk id="37" creationId="{363EE6F1-004D-D803-FD8E-7FB2167F666A}"/>
          </ac:cxnSpMkLst>
        </pc:cxnChg>
        <pc:cxnChg chg="mod">
          <ac:chgData name="Toby Donaldson" userId="2e6e5431-bb17-4c41-9985-d39c50d83c73" providerId="ADAL" clId="{ADE0651A-6ACC-4AEF-8758-7DFF5C0464DD}" dt="2023-07-18T18:45:30.918" v="8" actId="692"/>
          <ac:cxnSpMkLst>
            <pc:docMk/>
            <pc:sldMk cId="922081790" sldId="305"/>
            <ac:cxnSpMk id="41" creationId="{2FA89643-E4F8-2E84-4578-E05A814CD56A}"/>
          </ac:cxnSpMkLst>
        </pc:cxnChg>
      </pc:sldChg>
      <pc:sldChg chg="addSp modSp mod">
        <pc:chgData name="Toby Donaldson" userId="2e6e5431-bb17-4c41-9985-d39c50d83c73" providerId="ADAL" clId="{ADE0651A-6ACC-4AEF-8758-7DFF5C0464DD}" dt="2023-07-18T20:21:16.403" v="21"/>
        <pc:sldMkLst>
          <pc:docMk/>
          <pc:sldMk cId="2480179751" sldId="306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2480179751" sldId="306"/>
            <ac:inkMk id="8" creationId="{F3390851-80B5-011F-2AD1-7BF259CF2FE8}"/>
          </ac:inkMkLst>
        </pc:inkChg>
        <pc:cxnChg chg="mod">
          <ac:chgData name="Toby Donaldson" userId="2e6e5431-bb17-4c41-9985-d39c50d83c73" providerId="ADAL" clId="{ADE0651A-6ACC-4AEF-8758-7DFF5C0464DD}" dt="2023-07-18T18:45:51.234" v="10" actId="692"/>
          <ac:cxnSpMkLst>
            <pc:docMk/>
            <pc:sldMk cId="2480179751" sldId="306"/>
            <ac:cxnSpMk id="38" creationId="{33F7AE98-5CBD-ACCB-9FB8-CD18DE05871D}"/>
          </ac:cxnSpMkLst>
        </pc:cxnChg>
        <pc:cxnChg chg="mod">
          <ac:chgData name="Toby Donaldson" userId="2e6e5431-bb17-4c41-9985-d39c50d83c73" providerId="ADAL" clId="{ADE0651A-6ACC-4AEF-8758-7DFF5C0464DD}" dt="2023-07-18T18:45:51.234" v="10" actId="692"/>
          <ac:cxnSpMkLst>
            <pc:docMk/>
            <pc:sldMk cId="2480179751" sldId="306"/>
            <ac:cxnSpMk id="39" creationId="{DB32C82A-A826-56E6-8D0E-E4C5DCC70488}"/>
          </ac:cxnSpMkLst>
        </pc:cxnChg>
        <pc:cxnChg chg="mod">
          <ac:chgData name="Toby Donaldson" userId="2e6e5431-bb17-4c41-9985-d39c50d83c73" providerId="ADAL" clId="{ADE0651A-6ACC-4AEF-8758-7DFF5C0464DD}" dt="2023-07-18T18:45:51.234" v="10" actId="692"/>
          <ac:cxnSpMkLst>
            <pc:docMk/>
            <pc:sldMk cId="2480179751" sldId="306"/>
            <ac:cxnSpMk id="40" creationId="{95A5B496-033C-B076-5F46-5681CB22B5CC}"/>
          </ac:cxnSpMkLst>
        </pc:cxnChg>
        <pc:cxnChg chg="mod">
          <ac:chgData name="Toby Donaldson" userId="2e6e5431-bb17-4c41-9985-d39c50d83c73" providerId="ADAL" clId="{ADE0651A-6ACC-4AEF-8758-7DFF5C0464DD}" dt="2023-07-18T18:45:51.234" v="10" actId="692"/>
          <ac:cxnSpMkLst>
            <pc:docMk/>
            <pc:sldMk cId="2480179751" sldId="306"/>
            <ac:cxnSpMk id="44" creationId="{A8E99922-D0D6-0BEE-B3F2-50D3CA6525AC}"/>
          </ac:cxnSpMkLst>
        </pc:cxnChg>
      </pc:sldChg>
      <pc:sldChg chg="addSp modSp mod">
        <pc:chgData name="Toby Donaldson" userId="2e6e5431-bb17-4c41-9985-d39c50d83c73" providerId="ADAL" clId="{ADE0651A-6ACC-4AEF-8758-7DFF5C0464DD}" dt="2023-07-18T20:21:16.403" v="21"/>
        <pc:sldMkLst>
          <pc:docMk/>
          <pc:sldMk cId="151682158" sldId="307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151682158" sldId="307"/>
            <ac:inkMk id="8" creationId="{12207846-42C8-16A5-7D7D-6629F4520737}"/>
          </ac:inkMkLst>
        </pc:inkChg>
        <pc:cxnChg chg="mod">
          <ac:chgData name="Toby Donaldson" userId="2e6e5431-bb17-4c41-9985-d39c50d83c73" providerId="ADAL" clId="{ADE0651A-6ACC-4AEF-8758-7DFF5C0464DD}" dt="2023-07-18T18:46:14.045" v="12" actId="692"/>
          <ac:cxnSpMkLst>
            <pc:docMk/>
            <pc:sldMk cId="151682158" sldId="307"/>
            <ac:cxnSpMk id="38" creationId="{EF5C374A-65FE-EAA1-3745-5CE114C2709A}"/>
          </ac:cxnSpMkLst>
        </pc:cxnChg>
        <pc:cxnChg chg="mod">
          <ac:chgData name="Toby Donaldson" userId="2e6e5431-bb17-4c41-9985-d39c50d83c73" providerId="ADAL" clId="{ADE0651A-6ACC-4AEF-8758-7DFF5C0464DD}" dt="2023-07-18T18:46:14.045" v="12" actId="692"/>
          <ac:cxnSpMkLst>
            <pc:docMk/>
            <pc:sldMk cId="151682158" sldId="307"/>
            <ac:cxnSpMk id="39" creationId="{55B4C1ED-E003-7697-A3A1-144F0C8B8EAE}"/>
          </ac:cxnSpMkLst>
        </pc:cxnChg>
        <pc:cxnChg chg="mod">
          <ac:chgData name="Toby Donaldson" userId="2e6e5431-bb17-4c41-9985-d39c50d83c73" providerId="ADAL" clId="{ADE0651A-6ACC-4AEF-8758-7DFF5C0464DD}" dt="2023-07-18T18:46:14.045" v="12" actId="692"/>
          <ac:cxnSpMkLst>
            <pc:docMk/>
            <pc:sldMk cId="151682158" sldId="307"/>
            <ac:cxnSpMk id="40" creationId="{A1349BB6-5A09-FBBF-71DE-A525D28E741C}"/>
          </ac:cxnSpMkLst>
        </pc:cxnChg>
        <pc:cxnChg chg="mod">
          <ac:chgData name="Toby Donaldson" userId="2e6e5431-bb17-4c41-9985-d39c50d83c73" providerId="ADAL" clId="{ADE0651A-6ACC-4AEF-8758-7DFF5C0464DD}" dt="2023-07-18T18:46:14.045" v="12" actId="692"/>
          <ac:cxnSpMkLst>
            <pc:docMk/>
            <pc:sldMk cId="151682158" sldId="307"/>
            <ac:cxnSpMk id="44" creationId="{19558A0D-5F67-7D91-1FA3-943D065B9FE1}"/>
          </ac:cxnSpMkLst>
        </pc:cxnChg>
      </pc:sldChg>
      <pc:sldChg chg="modSp mod">
        <pc:chgData name="Toby Donaldson" userId="2e6e5431-bb17-4c41-9985-d39c50d83c73" providerId="ADAL" clId="{ADE0651A-6ACC-4AEF-8758-7DFF5C0464DD}" dt="2023-07-18T18:46:29.165" v="14" actId="692"/>
        <pc:sldMkLst>
          <pc:docMk/>
          <pc:sldMk cId="1078351542" sldId="308"/>
        </pc:sldMkLst>
        <pc:cxnChg chg="mod">
          <ac:chgData name="Toby Donaldson" userId="2e6e5431-bb17-4c41-9985-d39c50d83c73" providerId="ADAL" clId="{ADE0651A-6ACC-4AEF-8758-7DFF5C0464DD}" dt="2023-07-18T18:46:29.165" v="14" actId="692"/>
          <ac:cxnSpMkLst>
            <pc:docMk/>
            <pc:sldMk cId="1078351542" sldId="308"/>
            <ac:cxnSpMk id="39" creationId="{5AA54A8E-296E-5BDA-B5E7-106E80CF1BB9}"/>
          </ac:cxnSpMkLst>
        </pc:cxnChg>
        <pc:cxnChg chg="mod">
          <ac:chgData name="Toby Donaldson" userId="2e6e5431-bb17-4c41-9985-d39c50d83c73" providerId="ADAL" clId="{ADE0651A-6ACC-4AEF-8758-7DFF5C0464DD}" dt="2023-07-18T18:46:29.165" v="14" actId="692"/>
          <ac:cxnSpMkLst>
            <pc:docMk/>
            <pc:sldMk cId="1078351542" sldId="308"/>
            <ac:cxnSpMk id="40" creationId="{8C17ED1F-28E0-D794-89F3-DB3BF0413EE4}"/>
          </ac:cxnSpMkLst>
        </pc:cxnChg>
        <pc:cxnChg chg="mod">
          <ac:chgData name="Toby Donaldson" userId="2e6e5431-bb17-4c41-9985-d39c50d83c73" providerId="ADAL" clId="{ADE0651A-6ACC-4AEF-8758-7DFF5C0464DD}" dt="2023-07-18T18:46:29.165" v="14" actId="692"/>
          <ac:cxnSpMkLst>
            <pc:docMk/>
            <pc:sldMk cId="1078351542" sldId="308"/>
            <ac:cxnSpMk id="41" creationId="{0699F0B0-86C3-9E63-71EF-18158262150E}"/>
          </ac:cxnSpMkLst>
        </pc:cxnChg>
        <pc:cxnChg chg="mod">
          <ac:chgData name="Toby Donaldson" userId="2e6e5431-bb17-4c41-9985-d39c50d83c73" providerId="ADAL" clId="{ADE0651A-6ACC-4AEF-8758-7DFF5C0464DD}" dt="2023-07-18T18:46:29.165" v="14" actId="692"/>
          <ac:cxnSpMkLst>
            <pc:docMk/>
            <pc:sldMk cId="1078351542" sldId="308"/>
            <ac:cxnSpMk id="45" creationId="{0B93EDA3-4600-4056-2466-76BBDC230FBB}"/>
          </ac:cxnSpMkLst>
        </pc:cxn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773283366" sldId="309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773283366" sldId="309"/>
            <ac:inkMk id="5" creationId="{58BF7F88-B431-F751-3AB6-EE823E44A95B}"/>
          </ac:inkMkLst>
        </pc:inkChg>
      </pc:sldChg>
      <pc:sldChg chg="addSp">
        <pc:chgData name="Toby Donaldson" userId="2e6e5431-bb17-4c41-9985-d39c50d83c73" providerId="ADAL" clId="{ADE0651A-6ACC-4AEF-8758-7DFF5C0464DD}" dt="2023-07-18T21:16:03.283" v="22"/>
        <pc:sldMkLst>
          <pc:docMk/>
          <pc:sldMk cId="2314176608" sldId="310"/>
        </pc:sldMkLst>
        <pc:inkChg chg="add">
          <ac:chgData name="Toby Donaldson" userId="2e6e5431-bb17-4c41-9985-d39c50d83c73" providerId="ADAL" clId="{ADE0651A-6ACC-4AEF-8758-7DFF5C0464DD}" dt="2023-07-18T21:16:03.283" v="22"/>
          <ac:inkMkLst>
            <pc:docMk/>
            <pc:sldMk cId="2314176608" sldId="310"/>
            <ac:inkMk id="6" creationId="{BDBD7C18-B158-367C-48F6-AF4862F4495B}"/>
          </ac:inkMkLst>
        </pc:inkChg>
      </pc:sldChg>
      <pc:sldChg chg="addSp">
        <pc:chgData name="Toby Donaldson" userId="2e6e5431-bb17-4c41-9985-d39c50d83c73" providerId="ADAL" clId="{ADE0651A-6ACC-4AEF-8758-7DFF5C0464DD}" dt="2023-07-18T21:16:03.283" v="22"/>
        <pc:sldMkLst>
          <pc:docMk/>
          <pc:sldMk cId="3630375092" sldId="311"/>
        </pc:sldMkLst>
        <pc:inkChg chg="add">
          <ac:chgData name="Toby Donaldson" userId="2e6e5431-bb17-4c41-9985-d39c50d83c73" providerId="ADAL" clId="{ADE0651A-6ACC-4AEF-8758-7DFF5C0464DD}" dt="2023-07-18T21:16:03.283" v="22"/>
          <ac:inkMkLst>
            <pc:docMk/>
            <pc:sldMk cId="3630375092" sldId="311"/>
            <ac:inkMk id="31" creationId="{581B1B30-B165-CDD6-098A-95C307F4A1D3}"/>
          </ac:inkMkLst>
        </pc:inkChg>
      </pc:sldChg>
      <pc:sldChg chg="addSp">
        <pc:chgData name="Toby Donaldson" userId="2e6e5431-bb17-4c41-9985-d39c50d83c73" providerId="ADAL" clId="{ADE0651A-6ACC-4AEF-8758-7DFF5C0464DD}" dt="2023-07-18T21:16:03.283" v="22"/>
        <pc:sldMkLst>
          <pc:docMk/>
          <pc:sldMk cId="2270319643" sldId="312"/>
        </pc:sldMkLst>
        <pc:inkChg chg="add">
          <ac:chgData name="Toby Donaldson" userId="2e6e5431-bb17-4c41-9985-d39c50d83c73" providerId="ADAL" clId="{ADE0651A-6ACC-4AEF-8758-7DFF5C0464DD}" dt="2023-07-18T21:16:03.283" v="22"/>
          <ac:inkMkLst>
            <pc:docMk/>
            <pc:sldMk cId="2270319643" sldId="312"/>
            <ac:inkMk id="2" creationId="{44116917-7855-51BF-5556-8BCAABCE65DB}"/>
          </ac:inkMkLst>
        </pc:inkChg>
      </pc:sldChg>
      <pc:sldChg chg="addSp">
        <pc:chgData name="Toby Donaldson" userId="2e6e5431-bb17-4c41-9985-d39c50d83c73" providerId="ADAL" clId="{ADE0651A-6ACC-4AEF-8758-7DFF5C0464DD}" dt="2023-07-18T21:16:03.283" v="22"/>
        <pc:sldMkLst>
          <pc:docMk/>
          <pc:sldMk cId="157484345" sldId="314"/>
        </pc:sldMkLst>
        <pc:inkChg chg="add">
          <ac:chgData name="Toby Donaldson" userId="2e6e5431-bb17-4c41-9985-d39c50d83c73" providerId="ADAL" clId="{ADE0651A-6ACC-4AEF-8758-7DFF5C0464DD}" dt="2023-07-18T21:16:03.283" v="22"/>
          <ac:inkMkLst>
            <pc:docMk/>
            <pc:sldMk cId="157484345" sldId="314"/>
            <ac:inkMk id="5" creationId="{E2E0CE9D-2486-CAF1-A539-79BB48A93846}"/>
          </ac:inkMkLst>
        </pc:inkChg>
      </pc:sldChg>
      <pc:sldChg chg="addSp">
        <pc:chgData name="Toby Donaldson" userId="2e6e5431-bb17-4c41-9985-d39c50d83c73" providerId="ADAL" clId="{ADE0651A-6ACC-4AEF-8758-7DFF5C0464DD}" dt="2023-07-18T21:16:03.283" v="22"/>
        <pc:sldMkLst>
          <pc:docMk/>
          <pc:sldMk cId="1455431554" sldId="315"/>
        </pc:sldMkLst>
        <pc:inkChg chg="add">
          <ac:chgData name="Toby Donaldson" userId="2e6e5431-bb17-4c41-9985-d39c50d83c73" providerId="ADAL" clId="{ADE0651A-6ACC-4AEF-8758-7DFF5C0464DD}" dt="2023-07-18T21:16:03.283" v="22"/>
          <ac:inkMkLst>
            <pc:docMk/>
            <pc:sldMk cId="1455431554" sldId="315"/>
            <ac:inkMk id="2" creationId="{BF376025-224C-BEA3-AC44-297891DB9B71}"/>
          </ac:inkMkLst>
        </pc:inkChg>
      </pc:sldChg>
      <pc:sldChg chg="addSp delSp modSp mod">
        <pc:chgData name="Toby Donaldson" userId="2e6e5431-bb17-4c41-9985-d39c50d83c73" providerId="ADAL" clId="{ADE0651A-6ACC-4AEF-8758-7DFF5C0464DD}" dt="2023-07-18T21:38:51.508" v="111" actId="9405"/>
        <pc:sldMkLst>
          <pc:docMk/>
          <pc:sldMk cId="3906375078" sldId="316"/>
        </pc:sldMkLst>
        <pc:grpChg chg="mod">
          <ac:chgData name="Toby Donaldson" userId="2e6e5431-bb17-4c41-9985-d39c50d83c73" providerId="ADAL" clId="{ADE0651A-6ACC-4AEF-8758-7DFF5C0464DD}" dt="2023-07-18T21:35:18.961" v="49"/>
          <ac:grpSpMkLst>
            <pc:docMk/>
            <pc:sldMk cId="3906375078" sldId="316"/>
            <ac:grpSpMk id="24" creationId="{ED46D067-133C-4F96-BD64-430D0A4D46B1}"/>
          </ac:grpSpMkLst>
        </pc:grpChg>
        <pc:grpChg chg="mod">
          <ac:chgData name="Toby Donaldson" userId="2e6e5431-bb17-4c41-9985-d39c50d83c73" providerId="ADAL" clId="{ADE0651A-6ACC-4AEF-8758-7DFF5C0464DD}" dt="2023-07-18T21:35:18.961" v="49"/>
          <ac:grpSpMkLst>
            <pc:docMk/>
            <pc:sldMk cId="3906375078" sldId="316"/>
            <ac:grpSpMk id="25" creationId="{8124C296-55B2-2572-EAB3-FE48FF862461}"/>
          </ac:grpSpMkLst>
        </pc:grpChg>
        <pc:grpChg chg="mod">
          <ac:chgData name="Toby Donaldson" userId="2e6e5431-bb17-4c41-9985-d39c50d83c73" providerId="ADAL" clId="{ADE0651A-6ACC-4AEF-8758-7DFF5C0464DD}" dt="2023-07-18T21:35:54.644" v="62"/>
          <ac:grpSpMkLst>
            <pc:docMk/>
            <pc:sldMk cId="3906375078" sldId="316"/>
            <ac:grpSpMk id="38" creationId="{122A0788-75FA-72E3-DCBA-8DF623395CE6}"/>
          </ac:grpSpMkLst>
        </pc:grpChg>
        <pc:grpChg chg="mod">
          <ac:chgData name="Toby Donaldson" userId="2e6e5431-bb17-4c41-9985-d39c50d83c73" providerId="ADAL" clId="{ADE0651A-6ACC-4AEF-8758-7DFF5C0464DD}" dt="2023-07-18T21:35:54.644" v="62"/>
          <ac:grpSpMkLst>
            <pc:docMk/>
            <pc:sldMk cId="3906375078" sldId="316"/>
            <ac:grpSpMk id="39" creationId="{AC69108E-9661-4879-C914-FA14C4E0EA10}"/>
          </ac:grpSpMkLst>
        </pc:grpChg>
        <pc:grpChg chg="del mod">
          <ac:chgData name="Toby Donaldson" userId="2e6e5431-bb17-4c41-9985-d39c50d83c73" providerId="ADAL" clId="{ADE0651A-6ACC-4AEF-8758-7DFF5C0464DD}" dt="2023-07-18T21:38:27.143" v="110"/>
          <ac:grpSpMkLst>
            <pc:docMk/>
            <pc:sldMk cId="3906375078" sldId="316"/>
            <ac:grpSpMk id="44" creationId="{17D5CDA0-6DD5-05DE-CFA6-FBA7B127D92A}"/>
          </ac:grpSpMkLst>
        </pc:grpChg>
        <pc:grpChg chg="mod">
          <ac:chgData name="Toby Donaldson" userId="2e6e5431-bb17-4c41-9985-d39c50d83c73" providerId="ADAL" clId="{ADE0651A-6ACC-4AEF-8758-7DFF5C0464DD}" dt="2023-07-18T21:36:11.625" v="72"/>
          <ac:grpSpMkLst>
            <pc:docMk/>
            <pc:sldMk cId="3906375078" sldId="316"/>
            <ac:grpSpMk id="49" creationId="{9EC814F1-C0CC-1CB8-C4F1-D3F10D2E5F70}"/>
          </ac:grpSpMkLst>
        </pc:grpChg>
        <pc:grpChg chg="mod">
          <ac:chgData name="Toby Donaldson" userId="2e6e5431-bb17-4c41-9985-d39c50d83c73" providerId="ADAL" clId="{ADE0651A-6ACC-4AEF-8758-7DFF5C0464DD}" dt="2023-07-18T21:37:22.120" v="76"/>
          <ac:grpSpMkLst>
            <pc:docMk/>
            <pc:sldMk cId="3906375078" sldId="316"/>
            <ac:grpSpMk id="53" creationId="{9F5D1D6B-16F2-167B-156D-857A26EA0408}"/>
          </ac:grpSpMkLst>
        </pc:grpChg>
        <pc:grpChg chg="del mod">
          <ac:chgData name="Toby Donaldson" userId="2e6e5431-bb17-4c41-9985-d39c50d83c73" providerId="ADAL" clId="{ADE0651A-6ACC-4AEF-8758-7DFF5C0464DD}" dt="2023-07-18T21:37:34.446" v="88"/>
          <ac:grpSpMkLst>
            <pc:docMk/>
            <pc:sldMk cId="3906375078" sldId="316"/>
            <ac:grpSpMk id="57" creationId="{ABFA5C8C-C171-BAC9-716D-314AEF229109}"/>
          </ac:grpSpMkLst>
        </pc:grpChg>
        <pc:grpChg chg="del mod">
          <ac:chgData name="Toby Donaldson" userId="2e6e5431-bb17-4c41-9985-d39c50d83c73" providerId="ADAL" clId="{ADE0651A-6ACC-4AEF-8758-7DFF5C0464DD}" dt="2023-07-18T21:38:01.301" v="99"/>
          <ac:grpSpMkLst>
            <pc:docMk/>
            <pc:sldMk cId="3906375078" sldId="316"/>
            <ac:grpSpMk id="62" creationId="{69FE63C2-F3F5-927D-9917-6DDBDE101CDD}"/>
          </ac:grpSpMkLst>
        </pc:grpChg>
        <pc:grpChg chg="mod">
          <ac:chgData name="Toby Donaldson" userId="2e6e5431-bb17-4c41-9985-d39c50d83c73" providerId="ADAL" clId="{ADE0651A-6ACC-4AEF-8758-7DFF5C0464DD}" dt="2023-07-18T21:37:50.138" v="93"/>
          <ac:grpSpMkLst>
            <pc:docMk/>
            <pc:sldMk cId="3906375078" sldId="316"/>
            <ac:grpSpMk id="129" creationId="{ED9D7BE1-7179-2CF3-2CBF-8BD0D9EAD9E3}"/>
          </ac:grpSpMkLst>
        </pc:grpChg>
        <pc:grpChg chg="del mod">
          <ac:chgData name="Toby Donaldson" userId="2e6e5431-bb17-4c41-9985-d39c50d83c73" providerId="ADAL" clId="{ADE0651A-6ACC-4AEF-8758-7DFF5C0464DD}" dt="2023-07-18T21:38:27.143" v="110"/>
          <ac:grpSpMkLst>
            <pc:docMk/>
            <pc:sldMk cId="3906375078" sldId="316"/>
            <ac:grpSpMk id="135" creationId="{1A3A72A0-FCA3-8A71-6D11-F993D8E624A1}"/>
          </ac:grpSpMkLst>
        </pc:grpChg>
        <pc:grpChg chg="del mod">
          <ac:chgData name="Toby Donaldson" userId="2e6e5431-bb17-4c41-9985-d39c50d83c73" providerId="ADAL" clId="{ADE0651A-6ACC-4AEF-8758-7DFF5C0464DD}" dt="2023-07-18T21:38:27.143" v="110"/>
          <ac:grpSpMkLst>
            <pc:docMk/>
            <pc:sldMk cId="3906375078" sldId="316"/>
            <ac:grpSpMk id="180" creationId="{5D4B07F8-AB13-A050-1B1B-D55712B221F5}"/>
          </ac:grpSpMkLst>
        </pc:grpChg>
        <pc:grpChg chg="mod">
          <ac:chgData name="Toby Donaldson" userId="2e6e5431-bb17-4c41-9985-d39c50d83c73" providerId="ADAL" clId="{ADE0651A-6ACC-4AEF-8758-7DFF5C0464DD}" dt="2023-07-18T21:38:27.143" v="110"/>
          <ac:grpSpMkLst>
            <pc:docMk/>
            <pc:sldMk cId="3906375078" sldId="316"/>
            <ac:grpSpMk id="184" creationId="{8C3C5DC8-520F-0882-D507-64701C80A544}"/>
          </ac:grpSpMkLst>
        </pc:grpChg>
        <pc:inkChg chg="add mod">
          <ac:chgData name="Toby Donaldson" userId="2e6e5431-bb17-4c41-9985-d39c50d83c73" providerId="ADAL" clId="{ADE0651A-6ACC-4AEF-8758-7DFF5C0464DD}" dt="2023-07-18T21:32:40.108" v="34"/>
          <ac:inkMkLst>
            <pc:docMk/>
            <pc:sldMk cId="3906375078" sldId="316"/>
            <ac:inkMk id="7" creationId="{D08F36A8-B576-AA1D-7BB0-B7BA026DFE58}"/>
          </ac:inkMkLst>
        </pc:inkChg>
        <pc:inkChg chg="add del">
          <ac:chgData name="Toby Donaldson" userId="2e6e5431-bb17-4c41-9985-d39c50d83c73" providerId="ADAL" clId="{ADE0651A-6ACC-4AEF-8758-7DFF5C0464DD}" dt="2023-07-18T21:35:06.383" v="36" actId="9405"/>
          <ac:inkMkLst>
            <pc:docMk/>
            <pc:sldMk cId="3906375078" sldId="316"/>
            <ac:inkMk id="9" creationId="{9EB178CB-4CA8-BC38-BB26-02F3787C83E7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1" creationId="{4F252C1B-8D3C-6E12-A9DE-DF3C0D592853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2" creationId="{65246BCD-157E-389F-D7FC-3EEEEBA4A5CF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13" creationId="{C41B19BF-1A43-D3C8-421E-A2A22BA104AE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14" creationId="{5CAB09BB-1263-8975-161F-71BCFF12B8E8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15" creationId="{2E2A1723-E0D6-E7CA-5142-762354809A4F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16" creationId="{A114D146-5AE9-3DCA-FC32-36DC0BCD9529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18" creationId="{A5154C76-DCFC-B435-26AB-6621DC46C82B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19" creationId="{0DBE28B8-872B-AC97-94E0-CEC732F74180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20" creationId="{CBE9471C-33F2-0C5D-EF63-EFA47C226D8B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21" creationId="{A3B4998E-1172-D489-B932-2CD12766DC8C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22" creationId="{686B1B58-9E47-E9C0-05B6-23076830781F}"/>
          </ac:inkMkLst>
        </pc:inkChg>
        <pc:inkChg chg="add mod">
          <ac:chgData name="Toby Donaldson" userId="2e6e5431-bb17-4c41-9985-d39c50d83c73" providerId="ADAL" clId="{ADE0651A-6ACC-4AEF-8758-7DFF5C0464DD}" dt="2023-07-18T21:35:18.961" v="49"/>
          <ac:inkMkLst>
            <pc:docMk/>
            <pc:sldMk cId="3906375078" sldId="316"/>
            <ac:inkMk id="23" creationId="{FF429A19-EBD3-E38C-AE4D-157F905A6BA6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26" creationId="{ED14076B-BFB2-6C18-8282-9BD80762C417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27" creationId="{145E6A4B-0DA4-732D-BCD3-7BD3B5695F40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28" creationId="{6407BB94-BD39-14C1-8A16-DECB75FACD14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29" creationId="{0F8521F5-5C77-CDB1-78C3-E54FD30D6AB1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30" creationId="{F6864D32-95B2-272C-F21F-E667AFD538E9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31" creationId="{958152E1-BA88-0896-9CE3-8BCC48A07057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32" creationId="{E7DB60AE-AC1C-7402-C961-5DACA9C9011F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33" creationId="{3386E7FC-2A48-775B-EFAF-05F3B252DFB7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34" creationId="{B0E9BB4C-555F-E5E9-402C-484AEF539A26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35" creationId="{877117A0-BACC-AF6A-A45C-D723B5F6479B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36" creationId="{5A6D2EF8-8335-6455-A1D2-10767E9A6E55}"/>
          </ac:inkMkLst>
        </pc:inkChg>
        <pc:inkChg chg="add mod">
          <ac:chgData name="Toby Donaldson" userId="2e6e5431-bb17-4c41-9985-d39c50d83c73" providerId="ADAL" clId="{ADE0651A-6ACC-4AEF-8758-7DFF5C0464DD}" dt="2023-07-18T21:35:54.644" v="62"/>
          <ac:inkMkLst>
            <pc:docMk/>
            <pc:sldMk cId="3906375078" sldId="316"/>
            <ac:inkMk id="37" creationId="{1F6EEEE7-0B24-BE87-7B5A-3FFDFEB65FD9}"/>
          </ac:inkMkLst>
        </pc:inkChg>
        <pc:inkChg chg="add del mod">
          <ac:chgData name="Toby Donaldson" userId="2e6e5431-bb17-4c41-9985-d39c50d83c73" providerId="ADAL" clId="{ADE0651A-6ACC-4AEF-8758-7DFF5C0464DD}" dt="2023-07-18T21:37:22.716" v="80"/>
          <ac:inkMkLst>
            <pc:docMk/>
            <pc:sldMk cId="3906375078" sldId="316"/>
            <ac:inkMk id="40" creationId="{FCC015C9-50E9-526C-5079-4E64FA133EA7}"/>
          </ac:inkMkLst>
        </pc:inkChg>
        <pc:inkChg chg="add del mod">
          <ac:chgData name="Toby Donaldson" userId="2e6e5431-bb17-4c41-9985-d39c50d83c73" providerId="ADAL" clId="{ADE0651A-6ACC-4AEF-8758-7DFF5C0464DD}" dt="2023-07-18T21:37:22.716" v="79"/>
          <ac:inkMkLst>
            <pc:docMk/>
            <pc:sldMk cId="3906375078" sldId="316"/>
            <ac:inkMk id="41" creationId="{BCC732CD-E603-44CF-203E-88379F10C4D1}"/>
          </ac:inkMkLst>
        </pc:inkChg>
        <pc:inkChg chg="add del mod">
          <ac:chgData name="Toby Donaldson" userId="2e6e5431-bb17-4c41-9985-d39c50d83c73" providerId="ADAL" clId="{ADE0651A-6ACC-4AEF-8758-7DFF5C0464DD}" dt="2023-07-18T21:37:22.417" v="78"/>
          <ac:inkMkLst>
            <pc:docMk/>
            <pc:sldMk cId="3906375078" sldId="316"/>
            <ac:inkMk id="42" creationId="{766174F9-5BEC-9450-0B28-A366DD835E11}"/>
          </ac:inkMkLst>
        </pc:inkChg>
        <pc:inkChg chg="add del mod">
          <ac:chgData name="Toby Donaldson" userId="2e6e5431-bb17-4c41-9985-d39c50d83c73" providerId="ADAL" clId="{ADE0651A-6ACC-4AEF-8758-7DFF5C0464DD}" dt="2023-07-18T21:37:22.417" v="77"/>
          <ac:inkMkLst>
            <pc:docMk/>
            <pc:sldMk cId="3906375078" sldId="316"/>
            <ac:inkMk id="43" creationId="{5345F0E5-D790-8146-63CA-47ADAFB3133A}"/>
          </ac:inkMkLst>
        </pc:inkChg>
        <pc:inkChg chg="add mod">
          <ac:chgData name="Toby Donaldson" userId="2e6e5431-bb17-4c41-9985-d39c50d83c73" providerId="ADAL" clId="{ADE0651A-6ACC-4AEF-8758-7DFF5C0464DD}" dt="2023-07-18T21:36:11.625" v="72"/>
          <ac:inkMkLst>
            <pc:docMk/>
            <pc:sldMk cId="3906375078" sldId="316"/>
            <ac:inkMk id="45" creationId="{5CD22D59-F647-E53C-9A62-3FF871E35A99}"/>
          </ac:inkMkLst>
        </pc:inkChg>
        <pc:inkChg chg="add mod">
          <ac:chgData name="Toby Donaldson" userId="2e6e5431-bb17-4c41-9985-d39c50d83c73" providerId="ADAL" clId="{ADE0651A-6ACC-4AEF-8758-7DFF5C0464DD}" dt="2023-07-18T21:36:11.625" v="72"/>
          <ac:inkMkLst>
            <pc:docMk/>
            <pc:sldMk cId="3906375078" sldId="316"/>
            <ac:inkMk id="46" creationId="{6C6EF17E-B346-C3B7-57F1-3D359EA13C51}"/>
          </ac:inkMkLst>
        </pc:inkChg>
        <pc:inkChg chg="add mod">
          <ac:chgData name="Toby Donaldson" userId="2e6e5431-bb17-4c41-9985-d39c50d83c73" providerId="ADAL" clId="{ADE0651A-6ACC-4AEF-8758-7DFF5C0464DD}" dt="2023-07-18T21:36:11.625" v="72"/>
          <ac:inkMkLst>
            <pc:docMk/>
            <pc:sldMk cId="3906375078" sldId="316"/>
            <ac:inkMk id="47" creationId="{307473C7-6286-5A96-FB77-EAB67A1EC69B}"/>
          </ac:inkMkLst>
        </pc:inkChg>
        <pc:inkChg chg="add mod">
          <ac:chgData name="Toby Donaldson" userId="2e6e5431-bb17-4c41-9985-d39c50d83c73" providerId="ADAL" clId="{ADE0651A-6ACC-4AEF-8758-7DFF5C0464DD}" dt="2023-07-18T21:36:11.625" v="72"/>
          <ac:inkMkLst>
            <pc:docMk/>
            <pc:sldMk cId="3906375078" sldId="316"/>
            <ac:inkMk id="48" creationId="{4CF65F08-8480-D672-9F81-AA7EF4BA5EC6}"/>
          </ac:inkMkLst>
        </pc:inkChg>
        <pc:inkChg chg="add">
          <ac:chgData name="Toby Donaldson" userId="2e6e5431-bb17-4c41-9985-d39c50d83c73" providerId="ADAL" clId="{ADE0651A-6ACC-4AEF-8758-7DFF5C0464DD}" dt="2023-07-18T21:37:19.580" v="73" actId="9405"/>
          <ac:inkMkLst>
            <pc:docMk/>
            <pc:sldMk cId="3906375078" sldId="316"/>
            <ac:inkMk id="50" creationId="{35B1EBE8-7110-8FB9-0155-1DFB1647531F}"/>
          </ac:inkMkLst>
        </pc:inkChg>
        <pc:inkChg chg="add mod">
          <ac:chgData name="Toby Donaldson" userId="2e6e5431-bb17-4c41-9985-d39c50d83c73" providerId="ADAL" clId="{ADE0651A-6ACC-4AEF-8758-7DFF5C0464DD}" dt="2023-07-18T21:37:22.120" v="76"/>
          <ac:inkMkLst>
            <pc:docMk/>
            <pc:sldMk cId="3906375078" sldId="316"/>
            <ac:inkMk id="51" creationId="{B847EB9E-477F-DF05-011A-2929753ABC8B}"/>
          </ac:inkMkLst>
        </pc:inkChg>
        <pc:inkChg chg="add mod">
          <ac:chgData name="Toby Donaldson" userId="2e6e5431-bb17-4c41-9985-d39c50d83c73" providerId="ADAL" clId="{ADE0651A-6ACC-4AEF-8758-7DFF5C0464DD}" dt="2023-07-18T21:37:22.120" v="76"/>
          <ac:inkMkLst>
            <pc:docMk/>
            <pc:sldMk cId="3906375078" sldId="316"/>
            <ac:inkMk id="52" creationId="{9DE05E23-0FFD-9D7E-27AE-196DA9D7134F}"/>
          </ac:inkMkLst>
        </pc:inkChg>
        <pc:inkChg chg="add del mod">
          <ac:chgData name="Toby Donaldson" userId="2e6e5431-bb17-4c41-9985-d39c50d83c73" providerId="ADAL" clId="{ADE0651A-6ACC-4AEF-8758-7DFF5C0464DD}" dt="2023-07-18T21:37:46.965" v="90"/>
          <ac:inkMkLst>
            <pc:docMk/>
            <pc:sldMk cId="3906375078" sldId="316"/>
            <ac:inkMk id="55" creationId="{68236E7E-A31B-91A5-79E4-DF7D736D3FCD}"/>
          </ac:inkMkLst>
        </pc:inkChg>
        <pc:inkChg chg="add del mod">
          <ac:chgData name="Toby Donaldson" userId="2e6e5431-bb17-4c41-9985-d39c50d83c73" providerId="ADAL" clId="{ADE0651A-6ACC-4AEF-8758-7DFF5C0464DD}" dt="2023-07-18T21:37:46.965" v="89"/>
          <ac:inkMkLst>
            <pc:docMk/>
            <pc:sldMk cId="3906375078" sldId="316"/>
            <ac:inkMk id="56" creationId="{0DB7EA6C-A867-DA0E-025A-A206214CA0A3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58" creationId="{96655F1B-7870-CC19-B44D-4B8A8FF989AF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59" creationId="{5CE00C92-A6A0-0D51-ECD0-06CC97119BEF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60" creationId="{DC61225C-5E98-2E2B-5AEF-9C5345DEBC6F}"/>
          </ac:inkMkLst>
        </pc:inkChg>
        <pc:inkChg chg="add del mod">
          <ac:chgData name="Toby Donaldson" userId="2e6e5431-bb17-4c41-9985-d39c50d83c73" providerId="ADAL" clId="{ADE0651A-6ACC-4AEF-8758-7DFF5C0464DD}" dt="2023-07-18T21:38:10.056" v="102"/>
          <ac:inkMkLst>
            <pc:docMk/>
            <pc:sldMk cId="3906375078" sldId="316"/>
            <ac:inkMk id="61" creationId="{24CAF1CF-2324-8370-E95A-13BE71DDECF9}"/>
          </ac:inkMkLst>
        </pc:inkChg>
        <pc:inkChg chg="add mod">
          <ac:chgData name="Toby Donaldson" userId="2e6e5431-bb17-4c41-9985-d39c50d83c73" providerId="ADAL" clId="{ADE0651A-6ACC-4AEF-8758-7DFF5C0464DD}" dt="2023-07-18T21:37:50.138" v="93"/>
          <ac:inkMkLst>
            <pc:docMk/>
            <pc:sldMk cId="3906375078" sldId="316"/>
            <ac:inkMk id="63" creationId="{4CE46531-5D11-4D10-C37F-F54C3FC47DA1}"/>
          </ac:inkMkLst>
        </pc:inkChg>
        <pc:inkChg chg="add mod">
          <ac:chgData name="Toby Donaldson" userId="2e6e5431-bb17-4c41-9985-d39c50d83c73" providerId="ADAL" clId="{ADE0651A-6ACC-4AEF-8758-7DFF5C0464DD}" dt="2023-07-18T21:37:50.138" v="93"/>
          <ac:inkMkLst>
            <pc:docMk/>
            <pc:sldMk cId="3906375078" sldId="316"/>
            <ac:inkMk id="128" creationId="{6B749222-5E14-0E08-2307-CC6B84637248}"/>
          </ac:inkMkLst>
        </pc:inkChg>
        <pc:inkChg chg="add">
          <ac:chgData name="Toby Donaldson" userId="2e6e5431-bb17-4c41-9985-d39c50d83c73" providerId="ADAL" clId="{ADE0651A-6ACC-4AEF-8758-7DFF5C0464DD}" dt="2023-07-18T21:37:54.349" v="94" actId="9405"/>
          <ac:inkMkLst>
            <pc:docMk/>
            <pc:sldMk cId="3906375078" sldId="316"/>
            <ac:inkMk id="130" creationId="{D87E32ED-3D06-4CB9-E6C9-3565A7B7184B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31" creationId="{37A48F1F-D474-CFED-B9FF-6512655087EB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32" creationId="{C9C866B3-6371-BC35-C436-6FFA3B719906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33" creationId="{FD612A71-AA8B-FE58-E1D7-D0FB32D4E297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34" creationId="{ED9B82CE-3C6A-FBD9-3D20-BEB9DE3DEDDF}"/>
          </ac:inkMkLst>
        </pc:inkChg>
        <pc:inkChg chg="add">
          <ac:chgData name="Toby Donaldson" userId="2e6e5431-bb17-4c41-9985-d39c50d83c73" providerId="ADAL" clId="{ADE0651A-6ACC-4AEF-8758-7DFF5C0464DD}" dt="2023-07-18T21:38:04.862" v="100" actId="9405"/>
          <ac:inkMkLst>
            <pc:docMk/>
            <pc:sldMk cId="3906375078" sldId="316"/>
            <ac:inkMk id="136" creationId="{6C246122-7262-E17A-47E6-C4FA6B821A9B}"/>
          </ac:inkMkLst>
        </pc:inkChg>
        <pc:inkChg chg="add">
          <ac:chgData name="Toby Donaldson" userId="2e6e5431-bb17-4c41-9985-d39c50d83c73" providerId="ADAL" clId="{ADE0651A-6ACC-4AEF-8758-7DFF5C0464DD}" dt="2023-07-18T21:38:06.765" v="101" actId="9405"/>
          <ac:inkMkLst>
            <pc:docMk/>
            <pc:sldMk cId="3906375078" sldId="316"/>
            <ac:inkMk id="176" creationId="{65A04BCD-5F55-F26A-2BAC-B518D25C7E0F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77" creationId="{0064A59F-98CD-82FC-16F4-2C4207DB66AC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78" creationId="{6F94D973-1576-A5D6-EFDC-D610C4661CDB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79" creationId="{4EE3C1BF-6FC3-E549-5A33-04368124925E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81" creationId="{4FA97EA0-4F51-777B-4515-F22A563EAC9C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82" creationId="{E95F5C64-4D3E-C903-42A8-5A60A5A07DA9}"/>
          </ac:inkMkLst>
        </pc:inkChg>
        <pc:inkChg chg="add mod">
          <ac:chgData name="Toby Donaldson" userId="2e6e5431-bb17-4c41-9985-d39c50d83c73" providerId="ADAL" clId="{ADE0651A-6ACC-4AEF-8758-7DFF5C0464DD}" dt="2023-07-18T21:38:27.143" v="110"/>
          <ac:inkMkLst>
            <pc:docMk/>
            <pc:sldMk cId="3906375078" sldId="316"/>
            <ac:inkMk id="183" creationId="{0872F5C6-793A-482D-0C6B-FA1A2DC7C749}"/>
          </ac:inkMkLst>
        </pc:inkChg>
        <pc:inkChg chg="add">
          <ac:chgData name="Toby Donaldson" userId="2e6e5431-bb17-4c41-9985-d39c50d83c73" providerId="ADAL" clId="{ADE0651A-6ACC-4AEF-8758-7DFF5C0464DD}" dt="2023-07-18T21:38:51.508" v="111" actId="9405"/>
          <ac:inkMkLst>
            <pc:docMk/>
            <pc:sldMk cId="3906375078" sldId="316"/>
            <ac:inkMk id="185" creationId="{79E229D6-2A32-CF9A-614C-7F8E3AC6AA6B}"/>
          </ac:inkMkLst>
        </pc:inkChg>
      </pc:sldChg>
      <pc:sldChg chg="addSp modSp mod">
        <pc:chgData name="Toby Donaldson" userId="2e6e5431-bb17-4c41-9985-d39c50d83c73" providerId="ADAL" clId="{ADE0651A-6ACC-4AEF-8758-7DFF5C0464DD}" dt="2023-07-21T16:56:15.587" v="549" actId="20577"/>
        <pc:sldMkLst>
          <pc:docMk/>
          <pc:sldMk cId="1376696893" sldId="317"/>
        </pc:sldMkLst>
        <pc:spChg chg="mod">
          <ac:chgData name="Toby Donaldson" userId="2e6e5431-bb17-4c41-9985-d39c50d83c73" providerId="ADAL" clId="{ADE0651A-6ACC-4AEF-8758-7DFF5C0464DD}" dt="2023-07-21T16:56:15.587" v="549" actId="20577"/>
          <ac:spMkLst>
            <pc:docMk/>
            <pc:sldMk cId="1376696893" sldId="317"/>
            <ac:spMk id="5" creationId="{3A9F5EE3-EE4F-D3CA-A6BF-ACC2F4341816}"/>
          </ac:spMkLst>
        </pc:spChg>
        <pc:inkChg chg="add">
          <ac:chgData name="Toby Donaldson" userId="2e6e5431-bb17-4c41-9985-d39c50d83c73" providerId="ADAL" clId="{ADE0651A-6ACC-4AEF-8758-7DFF5C0464DD}" dt="2023-07-18T21:16:03.283" v="22"/>
          <ac:inkMkLst>
            <pc:docMk/>
            <pc:sldMk cId="1376696893" sldId="317"/>
            <ac:inkMk id="2" creationId="{83882A4E-12CD-2965-CBF9-1E0E09FB9474}"/>
          </ac:inkMkLst>
        </pc:inkChg>
      </pc:sldChg>
      <pc:sldChg chg="addSp">
        <pc:chgData name="Toby Donaldson" userId="2e6e5431-bb17-4c41-9985-d39c50d83c73" providerId="ADAL" clId="{ADE0651A-6ACC-4AEF-8758-7DFF5C0464DD}" dt="2023-07-18T21:16:03.283" v="22"/>
        <pc:sldMkLst>
          <pc:docMk/>
          <pc:sldMk cId="420723739" sldId="318"/>
        </pc:sldMkLst>
        <pc:inkChg chg="add">
          <ac:chgData name="Toby Donaldson" userId="2e6e5431-bb17-4c41-9985-d39c50d83c73" providerId="ADAL" clId="{ADE0651A-6ACC-4AEF-8758-7DFF5C0464DD}" dt="2023-07-18T21:16:03.283" v="22"/>
          <ac:inkMkLst>
            <pc:docMk/>
            <pc:sldMk cId="420723739" sldId="318"/>
            <ac:inkMk id="3" creationId="{AAC220C8-975D-02CD-220D-BAC4194C1080}"/>
          </ac:inkMkLst>
        </pc:inkChg>
      </pc:sldChg>
      <pc:sldChg chg="addSp">
        <pc:chgData name="Toby Donaldson" userId="2e6e5431-bb17-4c41-9985-d39c50d83c73" providerId="ADAL" clId="{ADE0651A-6ACC-4AEF-8758-7DFF5C0464DD}" dt="2023-07-21T19:57:32.357" v="551"/>
        <pc:sldMkLst>
          <pc:docMk/>
          <pc:sldMk cId="4210606383" sldId="320"/>
        </pc:sldMkLst>
        <pc:inkChg chg="add">
          <ac:chgData name="Toby Donaldson" userId="2e6e5431-bb17-4c41-9985-d39c50d83c73" providerId="ADAL" clId="{ADE0651A-6ACC-4AEF-8758-7DFF5C0464DD}" dt="2023-07-21T19:57:32.357" v="551"/>
          <ac:inkMkLst>
            <pc:docMk/>
            <pc:sldMk cId="4210606383" sldId="320"/>
            <ac:inkMk id="2" creationId="{DEB225BC-C3BD-F02C-C120-32B99668B1CE}"/>
          </ac:inkMkLst>
        </pc:inkChg>
      </pc:sldChg>
      <pc:sldChg chg="addSp">
        <pc:chgData name="Toby Donaldson" userId="2e6e5431-bb17-4c41-9985-d39c50d83c73" providerId="ADAL" clId="{ADE0651A-6ACC-4AEF-8758-7DFF5C0464DD}" dt="2023-07-21T19:57:32.357" v="551"/>
        <pc:sldMkLst>
          <pc:docMk/>
          <pc:sldMk cId="783251226" sldId="325"/>
        </pc:sldMkLst>
        <pc:inkChg chg="add">
          <ac:chgData name="Toby Donaldson" userId="2e6e5431-bb17-4c41-9985-d39c50d83c73" providerId="ADAL" clId="{ADE0651A-6ACC-4AEF-8758-7DFF5C0464DD}" dt="2023-07-21T19:57:32.357" v="551"/>
          <ac:inkMkLst>
            <pc:docMk/>
            <pc:sldMk cId="783251226" sldId="325"/>
            <ac:inkMk id="58" creationId="{6F8B3F53-5F1C-A15D-1D82-E71AAD1D9F1F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4189002082" sldId="327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4189002082" sldId="327"/>
            <ac:inkMk id="5" creationId="{27522EB6-77CC-DFA7-DB66-BE83B8D96C20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4076182649" sldId="329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4076182649" sldId="329"/>
            <ac:inkMk id="3" creationId="{2D1F0377-1A25-CB50-977F-53F9D4BFE001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2735045" sldId="330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2735045" sldId="330"/>
            <ac:inkMk id="6" creationId="{6D505858-664D-70B4-6751-29DF29CD7E4E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3423114875" sldId="331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3423114875" sldId="331"/>
            <ac:inkMk id="7" creationId="{13F656FE-2FE6-DA23-FF98-30F4945080F9}"/>
          </ac:inkMkLst>
        </pc:inkChg>
      </pc:sldChg>
      <pc:sldChg chg="addSp">
        <pc:chgData name="Toby Donaldson" userId="2e6e5431-bb17-4c41-9985-d39c50d83c73" providerId="ADAL" clId="{ADE0651A-6ACC-4AEF-8758-7DFF5C0464DD}" dt="2023-07-18T21:16:03.283" v="22"/>
        <pc:sldMkLst>
          <pc:docMk/>
          <pc:sldMk cId="481821226" sldId="333"/>
        </pc:sldMkLst>
        <pc:inkChg chg="add">
          <ac:chgData name="Toby Donaldson" userId="2e6e5431-bb17-4c41-9985-d39c50d83c73" providerId="ADAL" clId="{ADE0651A-6ACC-4AEF-8758-7DFF5C0464DD}" dt="2023-07-18T21:16:03.283" v="22"/>
          <ac:inkMkLst>
            <pc:docMk/>
            <pc:sldMk cId="481821226" sldId="333"/>
            <ac:inkMk id="3" creationId="{374FCBDA-DD7D-8E20-819E-22C20434C7BC}"/>
          </ac:inkMkLst>
        </pc:inkChg>
      </pc:sldChg>
      <pc:sldChg chg="addSp">
        <pc:chgData name="Toby Donaldson" userId="2e6e5431-bb17-4c41-9985-d39c50d83c73" providerId="ADAL" clId="{ADE0651A-6ACC-4AEF-8758-7DFF5C0464DD}" dt="2023-07-21T19:57:32.357" v="551"/>
        <pc:sldMkLst>
          <pc:docMk/>
          <pc:sldMk cId="3345072039" sldId="336"/>
        </pc:sldMkLst>
        <pc:inkChg chg="add">
          <ac:chgData name="Toby Donaldson" userId="2e6e5431-bb17-4c41-9985-d39c50d83c73" providerId="ADAL" clId="{ADE0651A-6ACC-4AEF-8758-7DFF5C0464DD}" dt="2023-07-21T19:57:32.357" v="551"/>
          <ac:inkMkLst>
            <pc:docMk/>
            <pc:sldMk cId="3345072039" sldId="336"/>
            <ac:inkMk id="5" creationId="{FB205F33-6A73-DA34-1FBA-AE8E69C172A4}"/>
          </ac:inkMkLst>
        </pc:inkChg>
      </pc:sldChg>
      <pc:sldChg chg="addSp modSp">
        <pc:chgData name="Toby Donaldson" userId="2e6e5431-bb17-4c41-9985-d39c50d83c73" providerId="ADAL" clId="{ADE0651A-6ACC-4AEF-8758-7DFF5C0464DD}" dt="2023-07-25T18:42:46.807" v="562"/>
        <pc:sldMkLst>
          <pc:docMk/>
          <pc:sldMk cId="2166731514" sldId="337"/>
        </pc:sldMkLst>
        <pc:inkChg chg="add mod">
          <ac:chgData name="Toby Donaldson" userId="2e6e5431-bb17-4c41-9985-d39c50d83c73" providerId="ADAL" clId="{ADE0651A-6ACC-4AEF-8758-7DFF5C0464DD}" dt="2023-07-25T18:42:46.807" v="562"/>
          <ac:inkMkLst>
            <pc:docMk/>
            <pc:sldMk cId="2166731514" sldId="337"/>
            <ac:inkMk id="3" creationId="{A6AEFD54-9894-3522-E100-A6C8283EC18C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1902704615" sldId="338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1902704615" sldId="338"/>
            <ac:inkMk id="3" creationId="{9F0ACDAB-AB20-5CE0-CF1F-919471AED9E2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1952327123" sldId="339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1952327123" sldId="339"/>
            <ac:inkMk id="7" creationId="{3C64A417-0AD2-CF66-3A04-2CB0C7DA43F9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1105632656" sldId="340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1105632656" sldId="340"/>
            <ac:inkMk id="3" creationId="{71944FC0-97C7-F23B-4ED5-4F362B47D8DA}"/>
          </ac:inkMkLst>
        </pc:inkChg>
      </pc:sldChg>
      <pc:sldChg chg="addSp">
        <pc:chgData name="Toby Donaldson" userId="2e6e5431-bb17-4c41-9985-d39c50d83c73" providerId="ADAL" clId="{ADE0651A-6ACC-4AEF-8758-7DFF5C0464DD}" dt="2023-07-18T20:21:16.403" v="21"/>
        <pc:sldMkLst>
          <pc:docMk/>
          <pc:sldMk cId="4208889106" sldId="341"/>
        </pc:sldMkLst>
        <pc:inkChg chg="add">
          <ac:chgData name="Toby Donaldson" userId="2e6e5431-bb17-4c41-9985-d39c50d83c73" providerId="ADAL" clId="{ADE0651A-6ACC-4AEF-8758-7DFF5C0464DD}" dt="2023-07-18T20:21:16.403" v="21"/>
          <ac:inkMkLst>
            <pc:docMk/>
            <pc:sldMk cId="4208889106" sldId="341"/>
            <ac:inkMk id="14" creationId="{957BF377-4ECF-76F4-3980-076D977C3CB0}"/>
          </ac:inkMkLst>
        </pc:inkChg>
      </pc:sldChg>
      <pc:sldChg chg="addSp">
        <pc:chgData name="Toby Donaldson" userId="2e6e5431-bb17-4c41-9985-d39c50d83c73" providerId="ADAL" clId="{ADE0651A-6ACC-4AEF-8758-7DFF5C0464DD}" dt="2023-07-18T21:16:03.283" v="22"/>
        <pc:sldMkLst>
          <pc:docMk/>
          <pc:sldMk cId="632674553" sldId="344"/>
        </pc:sldMkLst>
        <pc:inkChg chg="add">
          <ac:chgData name="Toby Donaldson" userId="2e6e5431-bb17-4c41-9985-d39c50d83c73" providerId="ADAL" clId="{ADE0651A-6ACC-4AEF-8758-7DFF5C0464DD}" dt="2023-07-18T21:16:03.283" v="22"/>
          <ac:inkMkLst>
            <pc:docMk/>
            <pc:sldMk cId="632674553" sldId="344"/>
            <ac:inkMk id="3" creationId="{7B6DFB13-DB79-B407-435D-760644F124FD}"/>
          </ac:inkMkLst>
        </pc:inkChg>
      </pc:sldChg>
      <pc:sldChg chg="addSp delSp modSp new mod">
        <pc:chgData name="Toby Donaldson" userId="2e6e5431-bb17-4c41-9985-d39c50d83c73" providerId="ADAL" clId="{ADE0651A-6ACC-4AEF-8758-7DFF5C0464DD}" dt="2023-07-18T21:57:55.483" v="268" actId="1076"/>
        <pc:sldMkLst>
          <pc:docMk/>
          <pc:sldMk cId="1700180711" sldId="345"/>
        </pc:sldMkLst>
        <pc:spChg chg="add mod">
          <ac:chgData name="Toby Donaldson" userId="2e6e5431-bb17-4c41-9985-d39c50d83c73" providerId="ADAL" clId="{ADE0651A-6ACC-4AEF-8758-7DFF5C0464DD}" dt="2023-07-18T21:45:30.770" v="177" actId="113"/>
          <ac:spMkLst>
            <pc:docMk/>
            <pc:sldMk cId="1700180711" sldId="345"/>
            <ac:spMk id="3" creationId="{2F45BD92-FF69-1BDE-160C-AF152B774E67}"/>
          </ac:spMkLst>
        </pc:spChg>
        <pc:picChg chg="add del mod">
          <ac:chgData name="Toby Donaldson" userId="2e6e5431-bb17-4c41-9985-d39c50d83c73" providerId="ADAL" clId="{ADE0651A-6ACC-4AEF-8758-7DFF5C0464DD}" dt="2023-07-18T21:57:49.958" v="267" actId="21"/>
          <ac:picMkLst>
            <pc:docMk/>
            <pc:sldMk cId="1700180711" sldId="345"/>
            <ac:picMk id="1026" creationId="{4DD9D959-3590-AFAB-54BB-A95B2B6F6556}"/>
          </ac:picMkLst>
        </pc:picChg>
        <pc:picChg chg="add mod">
          <ac:chgData name="Toby Donaldson" userId="2e6e5431-bb17-4c41-9985-d39c50d83c73" providerId="ADAL" clId="{ADE0651A-6ACC-4AEF-8758-7DFF5C0464DD}" dt="2023-07-18T21:57:55.483" v="268" actId="1076"/>
          <ac:picMkLst>
            <pc:docMk/>
            <pc:sldMk cId="1700180711" sldId="345"/>
            <ac:picMk id="1028" creationId="{03CA0D1A-67C3-241E-1DEE-DB69AA3B96FB}"/>
          </ac:picMkLst>
        </pc:picChg>
      </pc:sldChg>
      <pc:sldChg chg="addSp delSp modSp new mod">
        <pc:chgData name="Toby Donaldson" userId="2e6e5431-bb17-4c41-9985-d39c50d83c73" providerId="ADAL" clId="{ADE0651A-6ACC-4AEF-8758-7DFF5C0464DD}" dt="2023-07-18T21:47:05.619" v="193" actId="20577"/>
        <pc:sldMkLst>
          <pc:docMk/>
          <pc:sldMk cId="732068754" sldId="346"/>
        </pc:sldMkLst>
        <pc:spChg chg="del">
          <ac:chgData name="Toby Donaldson" userId="2e6e5431-bb17-4c41-9985-d39c50d83c73" providerId="ADAL" clId="{ADE0651A-6ACC-4AEF-8758-7DFF5C0464DD}" dt="2023-07-18T21:46:35.733" v="180" actId="21"/>
          <ac:spMkLst>
            <pc:docMk/>
            <pc:sldMk cId="732068754" sldId="346"/>
            <ac:spMk id="2" creationId="{F7CA1CD9-D482-AE03-DBC7-94E3ECF0CBAB}"/>
          </ac:spMkLst>
        </pc:spChg>
        <pc:spChg chg="del">
          <ac:chgData name="Toby Donaldson" userId="2e6e5431-bb17-4c41-9985-d39c50d83c73" providerId="ADAL" clId="{ADE0651A-6ACC-4AEF-8758-7DFF5C0464DD}" dt="2023-07-18T21:46:39.193" v="181" actId="21"/>
          <ac:spMkLst>
            <pc:docMk/>
            <pc:sldMk cId="732068754" sldId="346"/>
            <ac:spMk id="3" creationId="{D776EEF8-39D2-E8D9-190D-230331BBADB3}"/>
          </ac:spMkLst>
        </pc:spChg>
        <pc:spChg chg="del">
          <ac:chgData name="Toby Donaldson" userId="2e6e5431-bb17-4c41-9985-d39c50d83c73" providerId="ADAL" clId="{ADE0651A-6ACC-4AEF-8758-7DFF5C0464DD}" dt="2023-07-18T21:46:40.644" v="182" actId="21"/>
          <ac:spMkLst>
            <pc:docMk/>
            <pc:sldMk cId="732068754" sldId="346"/>
            <ac:spMk id="4" creationId="{6556AA1B-3C61-0C2B-2807-84B7EF383832}"/>
          </ac:spMkLst>
        </pc:spChg>
        <pc:spChg chg="del">
          <ac:chgData name="Toby Donaldson" userId="2e6e5431-bb17-4c41-9985-d39c50d83c73" providerId="ADAL" clId="{ADE0651A-6ACC-4AEF-8758-7DFF5C0464DD}" dt="2023-07-18T21:46:42.441" v="183" actId="21"/>
          <ac:spMkLst>
            <pc:docMk/>
            <pc:sldMk cId="732068754" sldId="346"/>
            <ac:spMk id="5" creationId="{46469CFE-AE41-5AAF-20E2-DD9E8261C7F8}"/>
          </ac:spMkLst>
        </pc:spChg>
        <pc:spChg chg="del">
          <ac:chgData name="Toby Donaldson" userId="2e6e5431-bb17-4c41-9985-d39c50d83c73" providerId="ADAL" clId="{ADE0651A-6ACC-4AEF-8758-7DFF5C0464DD}" dt="2023-07-18T21:46:46.021" v="184" actId="21"/>
          <ac:spMkLst>
            <pc:docMk/>
            <pc:sldMk cId="732068754" sldId="346"/>
            <ac:spMk id="6" creationId="{A7A4B47E-E4C6-59BF-974E-2F5B3677714E}"/>
          </ac:spMkLst>
        </pc:spChg>
        <pc:spChg chg="add mod">
          <ac:chgData name="Toby Donaldson" userId="2e6e5431-bb17-4c41-9985-d39c50d83c73" providerId="ADAL" clId="{ADE0651A-6ACC-4AEF-8758-7DFF5C0464DD}" dt="2023-07-18T21:47:05.619" v="193" actId="20577"/>
          <ac:spMkLst>
            <pc:docMk/>
            <pc:sldMk cId="732068754" sldId="346"/>
            <ac:spMk id="8" creationId="{4FC8ECD6-ABC1-4505-C651-86D778F9E80E}"/>
          </ac:spMkLst>
        </pc:spChg>
        <pc:picChg chg="add mod">
          <ac:chgData name="Toby Donaldson" userId="2e6e5431-bb17-4c41-9985-d39c50d83c73" providerId="ADAL" clId="{ADE0651A-6ACC-4AEF-8758-7DFF5C0464DD}" dt="2023-07-18T21:46:49.285" v="185" actId="1076"/>
          <ac:picMkLst>
            <pc:docMk/>
            <pc:sldMk cId="732068754" sldId="346"/>
            <ac:picMk id="2050" creationId="{E2CE639C-2775-56C6-B384-9D2D732958C8}"/>
          </ac:picMkLst>
        </pc:picChg>
      </pc:sldChg>
      <pc:sldChg chg="addSp delSp modSp new mod modAnim">
        <pc:chgData name="Toby Donaldson" userId="2e6e5431-bb17-4c41-9985-d39c50d83c73" providerId="ADAL" clId="{ADE0651A-6ACC-4AEF-8758-7DFF5C0464DD}" dt="2023-07-25T19:42:04.232" v="565"/>
        <pc:sldMkLst>
          <pc:docMk/>
          <pc:sldMk cId="2807389744" sldId="347"/>
        </pc:sldMkLst>
        <pc:spChg chg="mod">
          <ac:chgData name="Toby Donaldson" userId="2e6e5431-bb17-4c41-9985-d39c50d83c73" providerId="ADAL" clId="{ADE0651A-6ACC-4AEF-8758-7DFF5C0464DD}" dt="2023-07-18T21:52:55.383" v="264" actId="20577"/>
          <ac:spMkLst>
            <pc:docMk/>
            <pc:sldMk cId="2807389744" sldId="347"/>
            <ac:spMk id="2" creationId="{B31412F5-92D0-5D02-9A0C-8978EE1B87DC}"/>
          </ac:spMkLst>
        </pc:spChg>
        <pc:spChg chg="del">
          <ac:chgData name="Toby Donaldson" userId="2e6e5431-bb17-4c41-9985-d39c50d83c73" providerId="ADAL" clId="{ADE0651A-6ACC-4AEF-8758-7DFF5C0464DD}" dt="2023-07-18T21:52:35.019" v="217"/>
          <ac:spMkLst>
            <pc:docMk/>
            <pc:sldMk cId="2807389744" sldId="347"/>
            <ac:spMk id="3" creationId="{370B5A2A-4031-15DC-30E1-EF80F0F6E2BD}"/>
          </ac:spMkLst>
        </pc:spChg>
        <pc:spChg chg="add del mod">
          <ac:chgData name="Toby Donaldson" userId="2e6e5431-bb17-4c41-9985-d39c50d83c73" providerId="ADAL" clId="{ADE0651A-6ACC-4AEF-8758-7DFF5C0464DD}" dt="2023-07-18T21:53:00.490" v="265" actId="21"/>
          <ac:spMkLst>
            <pc:docMk/>
            <pc:sldMk cId="2807389744" sldId="347"/>
            <ac:spMk id="5" creationId="{6DDA7FA6-0C05-9D54-0DEA-1F52AA264667}"/>
          </ac:spMkLst>
        </pc:spChg>
        <pc:picChg chg="add mod">
          <ac:chgData name="Toby Donaldson" userId="2e6e5431-bb17-4c41-9985-d39c50d83c73" providerId="ADAL" clId="{ADE0651A-6ACC-4AEF-8758-7DFF5C0464DD}" dt="2023-07-18T21:52:35.019" v="217"/>
          <ac:picMkLst>
            <pc:docMk/>
            <pc:sldMk cId="2807389744" sldId="347"/>
            <ac:picMk id="6" creationId="{5E8906EC-9A20-C35E-AA8A-0D3723776A8D}"/>
          </ac:picMkLst>
        </pc:picChg>
        <pc:inkChg chg="add">
          <ac:chgData name="Toby Donaldson" userId="2e6e5431-bb17-4c41-9985-d39c50d83c73" providerId="ADAL" clId="{ADE0651A-6ACC-4AEF-8758-7DFF5C0464DD}" dt="2023-07-25T19:42:04.232" v="565"/>
          <ac:inkMkLst>
            <pc:docMk/>
            <pc:sldMk cId="2807389744" sldId="347"/>
            <ac:inkMk id="3" creationId="{6F8294E1-59A9-AEA7-F8FA-3F78E58FF837}"/>
          </ac:inkMkLst>
        </pc:inkChg>
      </pc:sldChg>
      <pc:sldChg chg="addSp delSp modSp new mod ord modAnim">
        <pc:chgData name="Toby Donaldson" userId="2e6e5431-bb17-4c41-9985-d39c50d83c73" providerId="ADAL" clId="{ADE0651A-6ACC-4AEF-8758-7DFF5C0464DD}" dt="2023-07-25T18:44:11.749" v="564"/>
        <pc:sldMkLst>
          <pc:docMk/>
          <pc:sldMk cId="1024942715" sldId="348"/>
        </pc:sldMkLst>
        <pc:spChg chg="mod">
          <ac:chgData name="Toby Donaldson" userId="2e6e5431-bb17-4c41-9985-d39c50d83c73" providerId="ADAL" clId="{ADE0651A-6ACC-4AEF-8758-7DFF5C0464DD}" dt="2023-07-18T22:02:35.609" v="303" actId="20577"/>
          <ac:spMkLst>
            <pc:docMk/>
            <pc:sldMk cId="1024942715" sldId="348"/>
            <ac:spMk id="2" creationId="{26F46017-BDEE-2A6D-D77E-082615D019AB}"/>
          </ac:spMkLst>
        </pc:spChg>
        <pc:spChg chg="del">
          <ac:chgData name="Toby Donaldson" userId="2e6e5431-bb17-4c41-9985-d39c50d83c73" providerId="ADAL" clId="{ADE0651A-6ACC-4AEF-8758-7DFF5C0464DD}" dt="2023-07-18T22:03:08.549" v="304"/>
          <ac:spMkLst>
            <pc:docMk/>
            <pc:sldMk cId="1024942715" sldId="348"/>
            <ac:spMk id="3" creationId="{CBDD4BC9-0162-2E00-7460-136FAFF0E948}"/>
          </ac:spMkLst>
        </pc:spChg>
        <pc:spChg chg="add mod">
          <ac:chgData name="Toby Donaldson" userId="2e6e5431-bb17-4c41-9985-d39c50d83c73" providerId="ADAL" clId="{ADE0651A-6ACC-4AEF-8758-7DFF5C0464DD}" dt="2023-07-18T22:04:18.893" v="537" actId="20577"/>
          <ac:spMkLst>
            <pc:docMk/>
            <pc:sldMk cId="1024942715" sldId="348"/>
            <ac:spMk id="6" creationId="{DB2F6ECF-BFCA-06D1-5081-46A1F5D9D551}"/>
          </ac:spMkLst>
        </pc:spChg>
        <pc:picChg chg="add mod">
          <ac:chgData name="Toby Donaldson" userId="2e6e5431-bb17-4c41-9985-d39c50d83c73" providerId="ADAL" clId="{ADE0651A-6ACC-4AEF-8758-7DFF5C0464DD}" dt="2023-07-18T22:03:14.460" v="305" actId="1076"/>
          <ac:picMkLst>
            <pc:docMk/>
            <pc:sldMk cId="1024942715" sldId="348"/>
            <ac:picMk id="5" creationId="{01BEF19D-A165-CAAA-8ED1-8727ACB7BDC7}"/>
          </ac:picMkLst>
        </pc:picChg>
      </pc:sldChg>
      <pc:sldChg chg="addSp modSp mod">
        <pc:chgData name="Toby Donaldson" userId="2e6e5431-bb17-4c41-9985-d39c50d83c73" providerId="ADAL" clId="{ADE0651A-6ACC-4AEF-8758-7DFF5C0464DD}" dt="2023-07-25T19:42:04.232" v="565"/>
        <pc:sldMkLst>
          <pc:docMk/>
          <pc:sldMk cId="2569598793" sldId="351"/>
        </pc:sldMkLst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42" creationId="{01E0FC12-E5A3-7CED-598C-2F7283ECE2BA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43" creationId="{4BADB1CC-D7AA-C56F-BBE1-CBA4B1412BD3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44" creationId="{39202DBF-AFCE-86FB-A202-346A230356FD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45" creationId="{087ABD89-1ECD-1C50-E9FC-6DB0FC085B5A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46" creationId="{5CCDF75D-23E9-0CF1-F79F-EAB6D5BCBB7B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47" creationId="{4DBD2671-FDC4-0B15-BBA0-CAA5E98D9A48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48" creationId="{373BDE4F-ABB0-6D52-E98A-32C1DC72637D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49" creationId="{085679BF-E4F0-DFF5-4A0D-70DAB02480AB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50" creationId="{5B548D7B-E0A0-6CF9-77C0-4FD06235DD14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51" creationId="{F9A9F2C7-4AED-D185-EC48-344E7490062F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52" creationId="{CDAE9FCB-4D71-5938-C0BC-1BA6B804C274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53" creationId="{A9A00134-B691-F028-37FA-18B8BE3C57DB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54" creationId="{A419A7C0-8C85-FCCF-4288-3F493F1C42C1}"/>
          </ac:spMkLst>
        </pc:spChg>
        <pc:spChg chg="mod">
          <ac:chgData name="Toby Donaldson" userId="2e6e5431-bb17-4c41-9985-d39c50d83c73" providerId="ADAL" clId="{ADE0651A-6ACC-4AEF-8758-7DFF5C0464DD}" dt="2023-07-21T17:48:18.439" v="550" actId="1076"/>
          <ac:spMkLst>
            <pc:docMk/>
            <pc:sldMk cId="2569598793" sldId="351"/>
            <ac:spMk id="55" creationId="{DE60D26D-3DC1-2C1C-17A8-1656970ECFB2}"/>
          </ac:spMkLst>
        </pc:spChg>
        <pc:grpChg chg="mod">
          <ac:chgData name="Toby Donaldson" userId="2e6e5431-bb17-4c41-9985-d39c50d83c73" providerId="ADAL" clId="{ADE0651A-6ACC-4AEF-8758-7DFF5C0464DD}" dt="2023-07-21T17:48:18.439" v="550" actId="1076"/>
          <ac:grpSpMkLst>
            <pc:docMk/>
            <pc:sldMk cId="2569598793" sldId="351"/>
            <ac:grpSpMk id="3" creationId="{4FB59A30-9745-93D7-C6BD-70F3A0A887B4}"/>
          </ac:grpSpMkLst>
        </pc:grpChg>
        <pc:grpChg chg="mod">
          <ac:chgData name="Toby Donaldson" userId="2e6e5431-bb17-4c41-9985-d39c50d83c73" providerId="ADAL" clId="{ADE0651A-6ACC-4AEF-8758-7DFF5C0464DD}" dt="2023-07-21T17:48:18.439" v="550" actId="1076"/>
          <ac:grpSpMkLst>
            <pc:docMk/>
            <pc:sldMk cId="2569598793" sldId="351"/>
            <ac:grpSpMk id="6" creationId="{74CB943E-0963-7AE4-EF65-5FB32DB23FF7}"/>
          </ac:grpSpMkLst>
        </pc:grpChg>
        <pc:grpChg chg="mod">
          <ac:chgData name="Toby Donaldson" userId="2e6e5431-bb17-4c41-9985-d39c50d83c73" providerId="ADAL" clId="{ADE0651A-6ACC-4AEF-8758-7DFF5C0464DD}" dt="2023-07-21T17:48:18.439" v="550" actId="1076"/>
          <ac:grpSpMkLst>
            <pc:docMk/>
            <pc:sldMk cId="2569598793" sldId="351"/>
            <ac:grpSpMk id="9" creationId="{FFAD048E-A0C8-19F5-8CD0-3DE8BF001750}"/>
          </ac:grpSpMkLst>
        </pc:grpChg>
        <pc:grpChg chg="mod">
          <ac:chgData name="Toby Donaldson" userId="2e6e5431-bb17-4c41-9985-d39c50d83c73" providerId="ADAL" clId="{ADE0651A-6ACC-4AEF-8758-7DFF5C0464DD}" dt="2023-07-21T17:48:18.439" v="550" actId="1076"/>
          <ac:grpSpMkLst>
            <pc:docMk/>
            <pc:sldMk cId="2569598793" sldId="351"/>
            <ac:grpSpMk id="16" creationId="{C8CDCEF1-8697-554A-ED0D-F19045B61E1C}"/>
          </ac:grpSpMkLst>
        </pc:grpChg>
        <pc:grpChg chg="mod">
          <ac:chgData name="Toby Donaldson" userId="2e6e5431-bb17-4c41-9985-d39c50d83c73" providerId="ADAL" clId="{ADE0651A-6ACC-4AEF-8758-7DFF5C0464DD}" dt="2023-07-21T17:48:18.439" v="550" actId="1076"/>
          <ac:grpSpMkLst>
            <pc:docMk/>
            <pc:sldMk cId="2569598793" sldId="351"/>
            <ac:grpSpMk id="19" creationId="{D7E227C5-823D-80E3-AF4D-C94FC9C125CE}"/>
          </ac:grpSpMkLst>
        </pc:grpChg>
        <pc:grpChg chg="mod">
          <ac:chgData name="Toby Donaldson" userId="2e6e5431-bb17-4c41-9985-d39c50d83c73" providerId="ADAL" clId="{ADE0651A-6ACC-4AEF-8758-7DFF5C0464DD}" dt="2023-07-21T17:48:18.439" v="550" actId="1076"/>
          <ac:grpSpMkLst>
            <pc:docMk/>
            <pc:sldMk cId="2569598793" sldId="351"/>
            <ac:grpSpMk id="22" creationId="{E0210C3C-C50B-54A8-14F4-46321AC98285}"/>
          </ac:grpSpMkLst>
        </pc:grpChg>
        <pc:grpChg chg="mod">
          <ac:chgData name="Toby Donaldson" userId="2e6e5431-bb17-4c41-9985-d39c50d83c73" providerId="ADAL" clId="{ADE0651A-6ACC-4AEF-8758-7DFF5C0464DD}" dt="2023-07-21T17:48:18.439" v="550" actId="1076"/>
          <ac:grpSpMkLst>
            <pc:docMk/>
            <pc:sldMk cId="2569598793" sldId="351"/>
            <ac:grpSpMk id="27" creationId="{77D68559-1A3D-D5F0-A08C-147B47024094}"/>
          </ac:grpSpMkLst>
        </pc:grpChg>
        <pc:grpChg chg="mod">
          <ac:chgData name="Toby Donaldson" userId="2e6e5431-bb17-4c41-9985-d39c50d83c73" providerId="ADAL" clId="{ADE0651A-6ACC-4AEF-8758-7DFF5C0464DD}" dt="2023-07-21T17:48:18.439" v="550" actId="1076"/>
          <ac:grpSpMkLst>
            <pc:docMk/>
            <pc:sldMk cId="2569598793" sldId="351"/>
            <ac:grpSpMk id="30" creationId="{F717D7DA-9DDD-5BDB-EAED-2E01784FE85F}"/>
          </ac:grpSpMkLst>
        </pc:grpChg>
        <pc:grpChg chg="mod">
          <ac:chgData name="Toby Donaldson" userId="2e6e5431-bb17-4c41-9985-d39c50d83c73" providerId="ADAL" clId="{ADE0651A-6ACC-4AEF-8758-7DFF5C0464DD}" dt="2023-07-21T17:48:18.439" v="550" actId="1076"/>
          <ac:grpSpMkLst>
            <pc:docMk/>
            <pc:sldMk cId="2569598793" sldId="351"/>
            <ac:grpSpMk id="33" creationId="{C0F81D82-6BFD-992F-BE2D-493A4F6D6167}"/>
          </ac:grpSpMkLst>
        </pc:grpChg>
        <pc:inkChg chg="add">
          <ac:chgData name="Toby Donaldson" userId="2e6e5431-bb17-4c41-9985-d39c50d83c73" providerId="ADAL" clId="{ADE0651A-6ACC-4AEF-8758-7DFF5C0464DD}" dt="2023-07-25T19:42:04.232" v="565"/>
          <ac:inkMkLst>
            <pc:docMk/>
            <pc:sldMk cId="2569598793" sldId="351"/>
            <ac:inkMk id="57" creationId="{57DADB9E-8ED8-ADC8-DA6B-25FB50405E8A}"/>
          </ac:inkMkLst>
        </pc:ink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12" creationId="{75F67171-5FBF-4EAC-2613-B417461942AF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13" creationId="{F95D6D73-48AA-7A31-28D8-5A57E28BB5C7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14" creationId="{7E7A48CF-B6C9-B24B-9D09-99212F56463D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15" creationId="{11D07902-CFD5-661F-095A-1399F73D0F45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25" creationId="{BB0B7B05-5D05-64F8-F4AC-14394DB72ECE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26" creationId="{FA7A3F41-DE4B-2B96-0B92-B7D504E06AE6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36" creationId="{DC5D84E4-606E-BD93-97F1-7EF9D9F6F1FF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37" creationId="{9721240E-46D1-B21D-548D-EF607B29AE4F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38" creationId="{FA9FD235-4DFA-3CAC-F9B3-878F01CD8560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39" creationId="{3C2E126B-DB19-BD11-4000-C9C425160B19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40" creationId="{834B1EAC-F23A-DD48-1B18-3D764CDB1575}"/>
          </ac:cxnSpMkLst>
        </pc:cxnChg>
        <pc:cxnChg chg="mod">
          <ac:chgData name="Toby Donaldson" userId="2e6e5431-bb17-4c41-9985-d39c50d83c73" providerId="ADAL" clId="{ADE0651A-6ACC-4AEF-8758-7DFF5C0464DD}" dt="2023-07-21T17:48:18.439" v="550" actId="1076"/>
          <ac:cxnSpMkLst>
            <pc:docMk/>
            <pc:sldMk cId="2569598793" sldId="351"/>
            <ac:cxnSpMk id="41" creationId="{C7E34425-9CDE-ADEF-8BE1-8242747BB6CF}"/>
          </ac:cxnSpMkLst>
        </pc:cxnChg>
      </pc:sldChg>
      <pc:sldChg chg="addSp">
        <pc:chgData name="Toby Donaldson" userId="2e6e5431-bb17-4c41-9985-d39c50d83c73" providerId="ADAL" clId="{ADE0651A-6ACC-4AEF-8758-7DFF5C0464DD}" dt="2023-07-25T20:13:39.439" v="566"/>
        <pc:sldMkLst>
          <pc:docMk/>
          <pc:sldMk cId="1227756680" sldId="353"/>
        </pc:sldMkLst>
        <pc:inkChg chg="add">
          <ac:chgData name="Toby Donaldson" userId="2e6e5431-bb17-4c41-9985-d39c50d83c73" providerId="ADAL" clId="{ADE0651A-6ACC-4AEF-8758-7DFF5C0464DD}" dt="2023-07-25T20:13:39.439" v="566"/>
          <ac:inkMkLst>
            <pc:docMk/>
            <pc:sldMk cId="1227756680" sldId="353"/>
            <ac:inkMk id="6" creationId="{CC5F19C0-2D13-85DA-C322-6FD403047F00}"/>
          </ac:inkMkLst>
        </pc:inkChg>
      </pc:sldChg>
    </pc:docChg>
  </pc:docChgLst>
  <pc:docChgLst>
    <pc:chgData name="Toby Donaldson" userId="2e6e5431-bb17-4c41-9985-d39c50d83c73" providerId="ADAL" clId="{7F23DD3C-EE88-4E09-B912-3847A853AACE}"/>
    <pc:docChg chg="undo redo custSel addSld delSld modSld sldOrd addSection delSection modSection">
      <pc:chgData name="Toby Donaldson" userId="2e6e5431-bb17-4c41-9985-d39c50d83c73" providerId="ADAL" clId="{7F23DD3C-EE88-4E09-B912-3847A853AACE}" dt="2023-07-17T07:21:35.222" v="13760" actId="14100"/>
      <pc:docMkLst>
        <pc:docMk/>
      </pc:docMkLst>
      <pc:sldChg chg="modSp mod ord">
        <pc:chgData name="Toby Donaldson" userId="2e6e5431-bb17-4c41-9985-d39c50d83c73" providerId="ADAL" clId="{7F23DD3C-EE88-4E09-B912-3847A853AACE}" dt="2023-07-16T02:30:44.129" v="10360"/>
        <pc:sldMkLst>
          <pc:docMk/>
          <pc:sldMk cId="1170275916" sldId="256"/>
        </pc:sldMkLst>
        <pc:spChg chg="mod">
          <ac:chgData name="Toby Donaldson" userId="2e6e5431-bb17-4c41-9985-d39c50d83c73" providerId="ADAL" clId="{7F23DD3C-EE88-4E09-B912-3847A853AACE}" dt="2023-07-11T23:08:48.955" v="27" actId="20577"/>
          <ac:spMkLst>
            <pc:docMk/>
            <pc:sldMk cId="1170275916" sldId="256"/>
            <ac:spMk id="2" creationId="{854770BE-8335-8CC5-A18B-872BA86F3CA0}"/>
          </ac:spMkLst>
        </pc:sp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165126330" sldId="257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122149151" sldId="259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743231242" sldId="260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284062246" sldId="261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037811821" sldId="262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88445450" sldId="263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226615821" sldId="264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893772560" sldId="265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914029144" sldId="267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64315593" sldId="268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555625503" sldId="269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823571246" sldId="270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334616673" sldId="271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180430539" sldId="272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170315991" sldId="273"/>
        </pc:sldMkLst>
      </pc:sldChg>
      <pc:sldChg chg="addSp delSp modSp mod ord">
        <pc:chgData name="Toby Donaldson" userId="2e6e5431-bb17-4c41-9985-d39c50d83c73" providerId="ADAL" clId="{7F23DD3C-EE88-4E09-B912-3847A853AACE}" dt="2023-07-16T03:09:17.423" v="11642"/>
        <pc:sldMkLst>
          <pc:docMk/>
          <pc:sldMk cId="2404450913" sldId="274"/>
        </pc:sldMkLst>
        <pc:spChg chg="mod">
          <ac:chgData name="Toby Donaldson" userId="2e6e5431-bb17-4c41-9985-d39c50d83c73" providerId="ADAL" clId="{7F23DD3C-EE88-4E09-B912-3847A853AACE}" dt="2023-07-11T23:10:44.699" v="218" actId="20577"/>
          <ac:spMkLst>
            <pc:docMk/>
            <pc:sldMk cId="2404450913" sldId="274"/>
            <ac:spMk id="2" creationId="{DAC52906-7C32-BCCD-C0C4-D83543BE2C1E}"/>
          </ac:spMkLst>
        </pc:spChg>
        <pc:spChg chg="del mod">
          <ac:chgData name="Toby Donaldson" userId="2e6e5431-bb17-4c41-9985-d39c50d83c73" providerId="ADAL" clId="{7F23DD3C-EE88-4E09-B912-3847A853AACE}" dt="2023-07-14T03:45:37.535" v="6918" actId="21"/>
          <ac:spMkLst>
            <pc:docMk/>
            <pc:sldMk cId="2404450913" sldId="274"/>
            <ac:spMk id="3" creationId="{E0F1131A-19D9-5B1E-3639-BAA5A02D68BF}"/>
          </ac:spMkLst>
        </pc:spChg>
        <pc:spChg chg="add del mod">
          <ac:chgData name="Toby Donaldson" userId="2e6e5431-bb17-4c41-9985-d39c50d83c73" providerId="ADAL" clId="{7F23DD3C-EE88-4E09-B912-3847A853AACE}" dt="2023-07-14T03:45:40.622" v="6919" actId="21"/>
          <ac:spMkLst>
            <pc:docMk/>
            <pc:sldMk cId="2404450913" sldId="274"/>
            <ac:spMk id="6" creationId="{F9A14C33-C321-704D-0373-FD5A1718EFFD}"/>
          </ac:spMkLst>
        </pc:spChg>
        <pc:spChg chg="add mod">
          <ac:chgData name="Toby Donaldson" userId="2e6e5431-bb17-4c41-9985-d39c50d83c73" providerId="ADAL" clId="{7F23DD3C-EE88-4E09-B912-3847A853AACE}" dt="2023-07-14T03:45:47.734" v="6920"/>
          <ac:spMkLst>
            <pc:docMk/>
            <pc:sldMk cId="2404450913" sldId="274"/>
            <ac:spMk id="7" creationId="{BF612A04-CE7A-C52C-0AE9-CCABBC9F31CF}"/>
          </ac:spMkLst>
        </pc:spChg>
        <pc:spChg chg="del">
          <ac:chgData name="Toby Donaldson" userId="2e6e5431-bb17-4c41-9985-d39c50d83c73" providerId="ADAL" clId="{7F23DD3C-EE88-4E09-B912-3847A853AACE}" dt="2023-07-11T23:09:40.032" v="185" actId="21"/>
          <ac:spMkLst>
            <pc:docMk/>
            <pc:sldMk cId="2404450913" sldId="274"/>
            <ac:spMk id="19" creationId="{4D0C0BD2-6F03-E573-660B-9A77B4B66EB2}"/>
          </ac:spMkLst>
        </pc:spChg>
        <pc:spChg chg="del">
          <ac:chgData name="Toby Donaldson" userId="2e6e5431-bb17-4c41-9985-d39c50d83c73" providerId="ADAL" clId="{7F23DD3C-EE88-4E09-B912-3847A853AACE}" dt="2023-07-11T23:10:56.997" v="220" actId="21"/>
          <ac:spMkLst>
            <pc:docMk/>
            <pc:sldMk cId="2404450913" sldId="274"/>
            <ac:spMk id="24" creationId="{4B70D9BE-94B8-FC3E-4852-795D7B193B1C}"/>
          </ac:spMkLst>
        </pc:spChg>
        <pc:picChg chg="add del mod">
          <ac:chgData name="Toby Donaldson" userId="2e6e5431-bb17-4c41-9985-d39c50d83c73" providerId="ADAL" clId="{7F23DD3C-EE88-4E09-B912-3847A853AACE}" dt="2023-07-11T23:11:36.046" v="224" actId="21"/>
          <ac:picMkLst>
            <pc:docMk/>
            <pc:sldMk cId="2404450913" sldId="274"/>
            <ac:picMk id="6" creationId="{606F1863-5FA9-9BC5-191A-2922C6034D23}"/>
          </ac:picMkLst>
        </pc:picChg>
        <pc:picChg chg="add del mod">
          <ac:chgData name="Toby Donaldson" userId="2e6e5431-bb17-4c41-9985-d39c50d83c73" providerId="ADAL" clId="{7F23DD3C-EE88-4E09-B912-3847A853AACE}" dt="2023-07-14T03:43:50.713" v="6897" actId="21"/>
          <ac:picMkLst>
            <pc:docMk/>
            <pc:sldMk cId="2404450913" sldId="274"/>
            <ac:picMk id="8" creationId="{31DE1692-870B-DF88-AA92-2832BC896E66}"/>
          </ac:picMkLst>
        </pc:pic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06964257" sldId="275"/>
        </pc:sldMkLst>
      </pc:sldChg>
      <pc:sldChg chg="add del">
        <pc:chgData name="Toby Donaldson" userId="2e6e5431-bb17-4c41-9985-d39c50d83c73" providerId="ADAL" clId="{7F23DD3C-EE88-4E09-B912-3847A853AACE}" dt="2023-07-11T23:17:04.081" v="380" actId="2696"/>
        <pc:sldMkLst>
          <pc:docMk/>
          <pc:sldMk cId="4014285534" sldId="275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374003772" sldId="276"/>
        </pc:sldMkLst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4045521080" sldId="276"/>
        </pc:sldMkLst>
        <pc:spChg chg="del">
          <ac:chgData name="Toby Donaldson" userId="2e6e5431-bb17-4c41-9985-d39c50d83c73" providerId="ADAL" clId="{7F23DD3C-EE88-4E09-B912-3847A853AACE}" dt="2023-07-14T03:44:54.969" v="6904" actId="21"/>
          <ac:spMkLst>
            <pc:docMk/>
            <pc:sldMk cId="4045521080" sldId="276"/>
            <ac:spMk id="3" creationId="{E0F1131A-19D9-5B1E-3639-BAA5A02D68BF}"/>
          </ac:spMkLst>
        </pc:spChg>
        <pc:spChg chg="add mod">
          <ac:chgData name="Toby Donaldson" userId="2e6e5431-bb17-4c41-9985-d39c50d83c73" providerId="ADAL" clId="{7F23DD3C-EE88-4E09-B912-3847A853AACE}" dt="2023-07-11T23:14:51.351" v="301" actId="20577"/>
          <ac:spMkLst>
            <pc:docMk/>
            <pc:sldMk cId="4045521080" sldId="276"/>
            <ac:spMk id="5" creationId="{62055AFE-D812-867D-5B09-71B7F4DAC1D9}"/>
          </ac:spMkLst>
        </pc:spChg>
        <pc:spChg chg="add mod">
          <ac:chgData name="Toby Donaldson" userId="2e6e5431-bb17-4c41-9985-d39c50d83c73" providerId="ADAL" clId="{7F23DD3C-EE88-4E09-B912-3847A853AACE}" dt="2023-07-11T23:13:16.188" v="240" actId="164"/>
          <ac:spMkLst>
            <pc:docMk/>
            <pc:sldMk cId="4045521080" sldId="276"/>
            <ac:spMk id="6" creationId="{44979010-5ABD-9B6A-76F5-1243DCD2E832}"/>
          </ac:spMkLst>
        </pc:spChg>
        <pc:spChg chg="add del mod">
          <ac:chgData name="Toby Donaldson" userId="2e6e5431-bb17-4c41-9985-d39c50d83c73" providerId="ADAL" clId="{7F23DD3C-EE88-4E09-B912-3847A853AACE}" dt="2023-07-14T03:44:57.391" v="6905" actId="21"/>
          <ac:spMkLst>
            <pc:docMk/>
            <pc:sldMk cId="4045521080" sldId="276"/>
            <ac:spMk id="9" creationId="{B98C1599-402C-FDB4-A1C3-4DDDF91630A5}"/>
          </ac:spMkLst>
        </pc:spChg>
        <pc:spChg chg="add del mod">
          <ac:chgData name="Toby Donaldson" userId="2e6e5431-bb17-4c41-9985-d39c50d83c73" providerId="ADAL" clId="{7F23DD3C-EE88-4E09-B912-3847A853AACE}" dt="2023-07-11T23:13:32.013" v="258"/>
          <ac:spMkLst>
            <pc:docMk/>
            <pc:sldMk cId="4045521080" sldId="276"/>
            <ac:spMk id="9" creationId="{EF279CF4-988E-CDB1-5F05-35F3A3F2570D}"/>
          </ac:spMkLst>
        </pc:spChg>
        <pc:spChg chg="add mod">
          <ac:chgData name="Toby Donaldson" userId="2e6e5431-bb17-4c41-9985-d39c50d83c73" providerId="ADAL" clId="{7F23DD3C-EE88-4E09-B912-3847A853AACE}" dt="2023-07-14T03:45:49.478" v="6921"/>
          <ac:spMkLst>
            <pc:docMk/>
            <pc:sldMk cId="4045521080" sldId="276"/>
            <ac:spMk id="10" creationId="{4B04E702-038D-4740-0364-E0028638D147}"/>
          </ac:spMkLst>
        </pc:spChg>
        <pc:spChg chg="add del mod">
          <ac:chgData name="Toby Donaldson" userId="2e6e5431-bb17-4c41-9985-d39c50d83c73" providerId="ADAL" clId="{7F23DD3C-EE88-4E09-B912-3847A853AACE}" dt="2023-07-11T23:13:31.629" v="257"/>
          <ac:spMkLst>
            <pc:docMk/>
            <pc:sldMk cId="4045521080" sldId="276"/>
            <ac:spMk id="10" creationId="{E3C6E38B-C862-D706-16C1-3B548C7C5F5A}"/>
          </ac:spMkLst>
        </pc:spChg>
        <pc:spChg chg="add del mod">
          <ac:chgData name="Toby Donaldson" userId="2e6e5431-bb17-4c41-9985-d39c50d83c73" providerId="ADAL" clId="{7F23DD3C-EE88-4E09-B912-3847A853AACE}" dt="2023-07-11T23:13:31.469" v="256"/>
          <ac:spMkLst>
            <pc:docMk/>
            <pc:sldMk cId="4045521080" sldId="276"/>
            <ac:spMk id="11" creationId="{46617BC5-A5F0-A6B1-D2C1-546509B2F6CA}"/>
          </ac:spMkLst>
        </pc:spChg>
        <pc:spChg chg="add del mod">
          <ac:chgData name="Toby Donaldson" userId="2e6e5431-bb17-4c41-9985-d39c50d83c73" providerId="ADAL" clId="{7F23DD3C-EE88-4E09-B912-3847A853AACE}" dt="2023-07-11T23:13:31.313" v="255"/>
          <ac:spMkLst>
            <pc:docMk/>
            <pc:sldMk cId="4045521080" sldId="276"/>
            <ac:spMk id="12" creationId="{13856597-1854-1440-F97E-B6F540C4964B}"/>
          </ac:spMkLst>
        </pc:spChg>
        <pc:spChg chg="add del mod">
          <ac:chgData name="Toby Donaldson" userId="2e6e5431-bb17-4c41-9985-d39c50d83c73" providerId="ADAL" clId="{7F23DD3C-EE88-4E09-B912-3847A853AACE}" dt="2023-07-11T23:13:31.125" v="254"/>
          <ac:spMkLst>
            <pc:docMk/>
            <pc:sldMk cId="4045521080" sldId="276"/>
            <ac:spMk id="13" creationId="{8A35ACBC-8B0D-DBF9-FBE6-23C8B0946D1F}"/>
          </ac:spMkLst>
        </pc:spChg>
        <pc:spChg chg="add del mod">
          <ac:chgData name="Toby Donaldson" userId="2e6e5431-bb17-4c41-9985-d39c50d83c73" providerId="ADAL" clId="{7F23DD3C-EE88-4E09-B912-3847A853AACE}" dt="2023-07-11T23:13:30.804" v="253"/>
          <ac:spMkLst>
            <pc:docMk/>
            <pc:sldMk cId="4045521080" sldId="276"/>
            <ac:spMk id="14" creationId="{97268DDF-C90A-5933-49CC-E1B62035ED7A}"/>
          </ac:spMkLst>
        </pc:spChg>
        <pc:spChg chg="add del mod">
          <ac:chgData name="Toby Donaldson" userId="2e6e5431-bb17-4c41-9985-d39c50d83c73" providerId="ADAL" clId="{7F23DD3C-EE88-4E09-B912-3847A853AACE}" dt="2023-07-11T23:13:30.646" v="252"/>
          <ac:spMkLst>
            <pc:docMk/>
            <pc:sldMk cId="4045521080" sldId="276"/>
            <ac:spMk id="15" creationId="{8D639B19-EBB6-611D-D98B-3C7349CB7A13}"/>
          </ac:spMkLst>
        </pc:spChg>
        <pc:spChg chg="mod">
          <ac:chgData name="Toby Donaldson" userId="2e6e5431-bb17-4c41-9985-d39c50d83c73" providerId="ADAL" clId="{7F23DD3C-EE88-4E09-B912-3847A853AACE}" dt="2023-07-11T23:13:28.030" v="249"/>
          <ac:spMkLst>
            <pc:docMk/>
            <pc:sldMk cId="4045521080" sldId="276"/>
            <ac:spMk id="17" creationId="{B0AC716A-D74A-C34B-C5C6-6188FB89D65D}"/>
          </ac:spMkLst>
        </pc:spChg>
        <pc:spChg chg="mod">
          <ac:chgData name="Toby Donaldson" userId="2e6e5431-bb17-4c41-9985-d39c50d83c73" providerId="ADAL" clId="{7F23DD3C-EE88-4E09-B912-3847A853AACE}" dt="2023-07-11T23:13:28.030" v="249"/>
          <ac:spMkLst>
            <pc:docMk/>
            <pc:sldMk cId="4045521080" sldId="276"/>
            <ac:spMk id="18" creationId="{15350AD0-7E5F-312B-0F7F-BF6DAF0D8C0B}"/>
          </ac:spMkLst>
        </pc:spChg>
        <pc:spChg chg="mod">
          <ac:chgData name="Toby Donaldson" userId="2e6e5431-bb17-4c41-9985-d39c50d83c73" providerId="ADAL" clId="{7F23DD3C-EE88-4E09-B912-3847A853AACE}" dt="2023-07-11T23:14:35.854" v="295" actId="20577"/>
          <ac:spMkLst>
            <pc:docMk/>
            <pc:sldMk cId="4045521080" sldId="276"/>
            <ac:spMk id="20" creationId="{60BCAA5B-933A-5A91-046B-9299F90B8A0E}"/>
          </ac:spMkLst>
        </pc:spChg>
        <pc:spChg chg="mod">
          <ac:chgData name="Toby Donaldson" userId="2e6e5431-bb17-4c41-9985-d39c50d83c73" providerId="ADAL" clId="{7F23DD3C-EE88-4E09-B912-3847A853AACE}" dt="2023-07-11T23:13:45.959" v="262"/>
          <ac:spMkLst>
            <pc:docMk/>
            <pc:sldMk cId="4045521080" sldId="276"/>
            <ac:spMk id="21" creationId="{3FA30EC7-027E-9343-7742-3E0FEF2B8398}"/>
          </ac:spMkLst>
        </pc:spChg>
        <pc:spChg chg="mod">
          <ac:chgData name="Toby Donaldson" userId="2e6e5431-bb17-4c41-9985-d39c50d83c73" providerId="ADAL" clId="{7F23DD3C-EE88-4E09-B912-3847A853AACE}" dt="2023-07-11T23:14:48.279" v="300" actId="20577"/>
          <ac:spMkLst>
            <pc:docMk/>
            <pc:sldMk cId="4045521080" sldId="276"/>
            <ac:spMk id="23" creationId="{8DDE541C-CF17-31F4-69C4-B652C9B5C35B}"/>
          </ac:spMkLst>
        </pc:spChg>
        <pc:spChg chg="mod">
          <ac:chgData name="Toby Donaldson" userId="2e6e5431-bb17-4c41-9985-d39c50d83c73" providerId="ADAL" clId="{7F23DD3C-EE88-4E09-B912-3847A853AACE}" dt="2023-07-11T23:13:46.240" v="263"/>
          <ac:spMkLst>
            <pc:docMk/>
            <pc:sldMk cId="4045521080" sldId="276"/>
            <ac:spMk id="24" creationId="{B7E8F241-0094-38DC-8074-919097BCC29E}"/>
          </ac:spMkLst>
        </pc:spChg>
        <pc:spChg chg="mod">
          <ac:chgData name="Toby Donaldson" userId="2e6e5431-bb17-4c41-9985-d39c50d83c73" providerId="ADAL" clId="{7F23DD3C-EE88-4E09-B912-3847A853AACE}" dt="2023-07-11T23:14:46.352" v="299" actId="20577"/>
          <ac:spMkLst>
            <pc:docMk/>
            <pc:sldMk cId="4045521080" sldId="276"/>
            <ac:spMk id="26" creationId="{A8F12B8F-EF64-6D68-8BC4-20B08304A4DC}"/>
          </ac:spMkLst>
        </pc:spChg>
        <pc:spChg chg="mod">
          <ac:chgData name="Toby Donaldson" userId="2e6e5431-bb17-4c41-9985-d39c50d83c73" providerId="ADAL" clId="{7F23DD3C-EE88-4E09-B912-3847A853AACE}" dt="2023-07-11T23:13:46.465" v="264"/>
          <ac:spMkLst>
            <pc:docMk/>
            <pc:sldMk cId="4045521080" sldId="276"/>
            <ac:spMk id="27" creationId="{8DC759FD-0923-2622-FDD3-C9409C991667}"/>
          </ac:spMkLst>
        </pc:spChg>
        <pc:spChg chg="mod">
          <ac:chgData name="Toby Donaldson" userId="2e6e5431-bb17-4c41-9985-d39c50d83c73" providerId="ADAL" clId="{7F23DD3C-EE88-4E09-B912-3847A853AACE}" dt="2023-07-11T23:14:33.743" v="294" actId="20577"/>
          <ac:spMkLst>
            <pc:docMk/>
            <pc:sldMk cId="4045521080" sldId="276"/>
            <ac:spMk id="29" creationId="{E7643E76-905F-E6ED-7A1C-3FF6AD15D01C}"/>
          </ac:spMkLst>
        </pc:spChg>
        <pc:spChg chg="mod">
          <ac:chgData name="Toby Donaldson" userId="2e6e5431-bb17-4c41-9985-d39c50d83c73" providerId="ADAL" clId="{7F23DD3C-EE88-4E09-B912-3847A853AACE}" dt="2023-07-11T23:13:46.680" v="265"/>
          <ac:spMkLst>
            <pc:docMk/>
            <pc:sldMk cId="4045521080" sldId="276"/>
            <ac:spMk id="30" creationId="{DC01D67A-30C4-533C-BF46-2DA2861BBD99}"/>
          </ac:spMkLst>
        </pc:spChg>
        <pc:spChg chg="mod">
          <ac:chgData name="Toby Donaldson" userId="2e6e5431-bb17-4c41-9985-d39c50d83c73" providerId="ADAL" clId="{7F23DD3C-EE88-4E09-B912-3847A853AACE}" dt="2023-07-11T23:14:37.879" v="296" actId="20577"/>
          <ac:spMkLst>
            <pc:docMk/>
            <pc:sldMk cId="4045521080" sldId="276"/>
            <ac:spMk id="32" creationId="{BDF6E2BE-ECDD-DADB-0F7F-3EFE75E46312}"/>
          </ac:spMkLst>
        </pc:spChg>
        <pc:spChg chg="mod">
          <ac:chgData name="Toby Donaldson" userId="2e6e5431-bb17-4c41-9985-d39c50d83c73" providerId="ADAL" clId="{7F23DD3C-EE88-4E09-B912-3847A853AACE}" dt="2023-07-11T23:13:46.927" v="266"/>
          <ac:spMkLst>
            <pc:docMk/>
            <pc:sldMk cId="4045521080" sldId="276"/>
            <ac:spMk id="33" creationId="{798BF8FA-5012-3212-1B62-DB10F78B479C}"/>
          </ac:spMkLst>
        </pc:spChg>
        <pc:spChg chg="mod">
          <ac:chgData name="Toby Donaldson" userId="2e6e5431-bb17-4c41-9985-d39c50d83c73" providerId="ADAL" clId="{7F23DD3C-EE88-4E09-B912-3847A853AACE}" dt="2023-07-11T23:14:41.294" v="297" actId="20577"/>
          <ac:spMkLst>
            <pc:docMk/>
            <pc:sldMk cId="4045521080" sldId="276"/>
            <ac:spMk id="35" creationId="{E7EEE013-5926-A720-2BCB-17CE223A8335}"/>
          </ac:spMkLst>
        </pc:spChg>
        <pc:spChg chg="mod">
          <ac:chgData name="Toby Donaldson" userId="2e6e5431-bb17-4c41-9985-d39c50d83c73" providerId="ADAL" clId="{7F23DD3C-EE88-4E09-B912-3847A853AACE}" dt="2023-07-11T23:13:47.168" v="267"/>
          <ac:spMkLst>
            <pc:docMk/>
            <pc:sldMk cId="4045521080" sldId="276"/>
            <ac:spMk id="36" creationId="{E2B39ECD-0C33-FBB3-F46B-0F580296163A}"/>
          </ac:spMkLst>
        </pc:spChg>
        <pc:spChg chg="mod">
          <ac:chgData name="Toby Donaldson" userId="2e6e5431-bb17-4c41-9985-d39c50d83c73" providerId="ADAL" clId="{7F23DD3C-EE88-4E09-B912-3847A853AACE}" dt="2023-07-11T23:14:44.152" v="298" actId="20577"/>
          <ac:spMkLst>
            <pc:docMk/>
            <pc:sldMk cId="4045521080" sldId="276"/>
            <ac:spMk id="38" creationId="{7B2FEDAA-F4C2-F8C1-4CC8-C98BD41C4D56}"/>
          </ac:spMkLst>
        </pc:spChg>
        <pc:spChg chg="mod">
          <ac:chgData name="Toby Donaldson" userId="2e6e5431-bb17-4c41-9985-d39c50d83c73" providerId="ADAL" clId="{7F23DD3C-EE88-4E09-B912-3847A853AACE}" dt="2023-07-11T23:13:47.424" v="268"/>
          <ac:spMkLst>
            <pc:docMk/>
            <pc:sldMk cId="4045521080" sldId="276"/>
            <ac:spMk id="39" creationId="{E608A60E-E56C-B14B-AC65-5E6FEEC8CE7F}"/>
          </ac:spMkLst>
        </pc:spChg>
        <pc:spChg chg="add mod">
          <ac:chgData name="Toby Donaldson" userId="2e6e5431-bb17-4c41-9985-d39c50d83c73" providerId="ADAL" clId="{7F23DD3C-EE88-4E09-B912-3847A853AACE}" dt="2023-07-11T23:53:46.328" v="1019" actId="113"/>
          <ac:spMkLst>
            <pc:docMk/>
            <pc:sldMk cId="4045521080" sldId="276"/>
            <ac:spMk id="58" creationId="{B805436A-65FB-F4BF-3B8C-A7330E326B76}"/>
          </ac:spMkLst>
        </pc:spChg>
        <pc:spChg chg="add mod">
          <ac:chgData name="Toby Donaldson" userId="2e6e5431-bb17-4c41-9985-d39c50d83c73" providerId="ADAL" clId="{7F23DD3C-EE88-4E09-B912-3847A853AACE}" dt="2023-07-11T23:30:08.143" v="511" actId="207"/>
          <ac:spMkLst>
            <pc:docMk/>
            <pc:sldMk cId="4045521080" sldId="276"/>
            <ac:spMk id="61" creationId="{28F37167-D7CE-4563-1CE2-6F83E9A7EE22}"/>
          </ac:spMkLst>
        </pc:spChg>
        <pc:spChg chg="add mod">
          <ac:chgData name="Toby Donaldson" userId="2e6e5431-bb17-4c41-9985-d39c50d83c73" providerId="ADAL" clId="{7F23DD3C-EE88-4E09-B912-3847A853AACE}" dt="2023-07-11T23:54:08.878" v="1065" actId="1076"/>
          <ac:spMkLst>
            <pc:docMk/>
            <pc:sldMk cId="4045521080" sldId="276"/>
            <ac:spMk id="62" creationId="{FF405ED6-D4DD-A9DB-34B9-CD1D9EFF4FB1}"/>
          </ac:spMkLst>
        </pc:spChg>
        <pc:grpChg chg="add mod">
          <ac:chgData name="Toby Donaldson" userId="2e6e5431-bb17-4c41-9985-d39c50d83c73" providerId="ADAL" clId="{7F23DD3C-EE88-4E09-B912-3847A853AACE}" dt="2023-07-11T23:14:04.763" v="280" actId="1076"/>
          <ac:grpSpMkLst>
            <pc:docMk/>
            <pc:sldMk cId="4045521080" sldId="276"/>
            <ac:grpSpMk id="7" creationId="{22B9E8B6-F4BF-9B72-69E4-646C8E03FD09}"/>
          </ac:grpSpMkLst>
        </pc:grpChg>
        <pc:grpChg chg="add del mod">
          <ac:chgData name="Toby Donaldson" userId="2e6e5431-bb17-4c41-9985-d39c50d83c73" providerId="ADAL" clId="{7F23DD3C-EE88-4E09-B912-3847A853AACE}" dt="2023-07-11T23:13:30.324" v="250"/>
          <ac:grpSpMkLst>
            <pc:docMk/>
            <pc:sldMk cId="4045521080" sldId="276"/>
            <ac:grpSpMk id="16" creationId="{C76D0B54-028E-4163-37FF-6F68359CB812}"/>
          </ac:grpSpMkLst>
        </pc:grpChg>
        <pc:grpChg chg="add mod">
          <ac:chgData name="Toby Donaldson" userId="2e6e5431-bb17-4c41-9985-d39c50d83c73" providerId="ADAL" clId="{7F23DD3C-EE88-4E09-B912-3847A853AACE}" dt="2023-07-11T23:14:26.075" v="292" actId="1076"/>
          <ac:grpSpMkLst>
            <pc:docMk/>
            <pc:sldMk cId="4045521080" sldId="276"/>
            <ac:grpSpMk id="19" creationId="{3E69FA43-91D8-2CD5-875A-D1BEE150D62E}"/>
          </ac:grpSpMkLst>
        </pc:grpChg>
        <pc:grpChg chg="add mod">
          <ac:chgData name="Toby Donaldson" userId="2e6e5431-bb17-4c41-9985-d39c50d83c73" providerId="ADAL" clId="{7F23DD3C-EE88-4E09-B912-3847A853AACE}" dt="2023-07-11T23:14:28.255" v="293" actId="1076"/>
          <ac:grpSpMkLst>
            <pc:docMk/>
            <pc:sldMk cId="4045521080" sldId="276"/>
            <ac:grpSpMk id="22" creationId="{472A8E87-F5E0-6A85-0AE1-A46417443A4B}"/>
          </ac:grpSpMkLst>
        </pc:grpChg>
        <pc:grpChg chg="add mod">
          <ac:chgData name="Toby Donaldson" userId="2e6e5431-bb17-4c41-9985-d39c50d83c73" providerId="ADAL" clId="{7F23DD3C-EE88-4E09-B912-3847A853AACE}" dt="2023-07-11T23:14:20.504" v="289" actId="1076"/>
          <ac:grpSpMkLst>
            <pc:docMk/>
            <pc:sldMk cId="4045521080" sldId="276"/>
            <ac:grpSpMk id="25" creationId="{48590F3E-7DD5-1DBB-E8C8-C5D32ED7C3D4}"/>
          </ac:grpSpMkLst>
        </pc:grpChg>
        <pc:grpChg chg="add mod">
          <ac:chgData name="Toby Donaldson" userId="2e6e5431-bb17-4c41-9985-d39c50d83c73" providerId="ADAL" clId="{7F23DD3C-EE88-4E09-B912-3847A853AACE}" dt="2023-07-11T23:14:15.909" v="288" actId="1076"/>
          <ac:grpSpMkLst>
            <pc:docMk/>
            <pc:sldMk cId="4045521080" sldId="276"/>
            <ac:grpSpMk id="28" creationId="{D2F000AC-8B5E-7006-84B3-A8C41E49D924}"/>
          </ac:grpSpMkLst>
        </pc:grpChg>
        <pc:grpChg chg="add mod">
          <ac:chgData name="Toby Donaldson" userId="2e6e5431-bb17-4c41-9985-d39c50d83c73" providerId="ADAL" clId="{7F23DD3C-EE88-4E09-B912-3847A853AACE}" dt="2023-07-11T23:14:24.724" v="291" actId="1076"/>
          <ac:grpSpMkLst>
            <pc:docMk/>
            <pc:sldMk cId="4045521080" sldId="276"/>
            <ac:grpSpMk id="31" creationId="{E197A01E-E391-721C-7F6C-70870FD63AD2}"/>
          </ac:grpSpMkLst>
        </pc:grpChg>
        <pc:grpChg chg="add mod">
          <ac:chgData name="Toby Donaldson" userId="2e6e5431-bb17-4c41-9985-d39c50d83c73" providerId="ADAL" clId="{7F23DD3C-EE88-4E09-B912-3847A853AACE}" dt="2023-07-11T23:14:22.436" v="290" actId="1076"/>
          <ac:grpSpMkLst>
            <pc:docMk/>
            <pc:sldMk cId="4045521080" sldId="276"/>
            <ac:grpSpMk id="34" creationId="{41A935DB-A014-F306-826B-125943151787}"/>
          </ac:grpSpMkLst>
        </pc:grpChg>
        <pc:grpChg chg="add mod">
          <ac:chgData name="Toby Donaldson" userId="2e6e5431-bb17-4c41-9985-d39c50d83c73" providerId="ADAL" clId="{7F23DD3C-EE88-4E09-B912-3847A853AACE}" dt="2023-07-11T23:14:10.321" v="284" actId="1076"/>
          <ac:grpSpMkLst>
            <pc:docMk/>
            <pc:sldMk cId="4045521080" sldId="276"/>
            <ac:grpSpMk id="37" creationId="{6DFBA798-1DF1-1932-8F17-9AD421A84C78}"/>
          </ac:grpSpMkLst>
        </pc:grpChg>
        <pc:picChg chg="del">
          <ac:chgData name="Toby Donaldson" userId="2e6e5431-bb17-4c41-9985-d39c50d83c73" providerId="ADAL" clId="{7F23DD3C-EE88-4E09-B912-3847A853AACE}" dt="2023-07-11T23:12:15.318" v="229" actId="21"/>
          <ac:picMkLst>
            <pc:docMk/>
            <pc:sldMk cId="4045521080" sldId="276"/>
            <ac:picMk id="8" creationId="{31DE1692-870B-DF88-AA92-2832BC896E66}"/>
          </ac:picMkLst>
        </pc:picChg>
        <pc:cxnChg chg="add">
          <ac:chgData name="Toby Donaldson" userId="2e6e5431-bb17-4c41-9985-d39c50d83c73" providerId="ADAL" clId="{7F23DD3C-EE88-4E09-B912-3847A853AACE}" dt="2023-07-11T23:15:05.432" v="302" actId="11529"/>
          <ac:cxnSpMkLst>
            <pc:docMk/>
            <pc:sldMk cId="4045521080" sldId="276"/>
            <ac:cxnSpMk id="41" creationId="{60EF9DEB-25C8-1E0A-5149-B8B47FEFB14F}"/>
          </ac:cxnSpMkLst>
        </pc:cxnChg>
        <pc:cxnChg chg="add mod">
          <ac:chgData name="Toby Donaldson" userId="2e6e5431-bb17-4c41-9985-d39c50d83c73" providerId="ADAL" clId="{7F23DD3C-EE88-4E09-B912-3847A853AACE}" dt="2023-07-11T23:24:46.428" v="489" actId="208"/>
          <ac:cxnSpMkLst>
            <pc:docMk/>
            <pc:sldMk cId="4045521080" sldId="276"/>
            <ac:cxnSpMk id="43" creationId="{F2876B47-A6C8-091E-31DD-D73D50901017}"/>
          </ac:cxnSpMkLst>
        </pc:cxnChg>
        <pc:cxnChg chg="add mod">
          <ac:chgData name="Toby Donaldson" userId="2e6e5431-bb17-4c41-9985-d39c50d83c73" providerId="ADAL" clId="{7F23DD3C-EE88-4E09-B912-3847A853AACE}" dt="2023-07-11T23:24:46.428" v="489" actId="208"/>
          <ac:cxnSpMkLst>
            <pc:docMk/>
            <pc:sldMk cId="4045521080" sldId="276"/>
            <ac:cxnSpMk id="45" creationId="{149716A0-2045-D895-5FC3-7751FE20A1E3}"/>
          </ac:cxnSpMkLst>
        </pc:cxnChg>
        <pc:cxnChg chg="add mod">
          <ac:chgData name="Toby Donaldson" userId="2e6e5431-bb17-4c41-9985-d39c50d83c73" providerId="ADAL" clId="{7F23DD3C-EE88-4E09-B912-3847A853AACE}" dt="2023-07-11T23:24:46.428" v="489" actId="208"/>
          <ac:cxnSpMkLst>
            <pc:docMk/>
            <pc:sldMk cId="4045521080" sldId="276"/>
            <ac:cxnSpMk id="47" creationId="{B7EC897A-2E63-E512-4F07-C7026B4C9283}"/>
          </ac:cxnSpMkLst>
        </pc:cxnChg>
        <pc:cxnChg chg="add mod">
          <ac:chgData name="Toby Donaldson" userId="2e6e5431-bb17-4c41-9985-d39c50d83c73" providerId="ADAL" clId="{7F23DD3C-EE88-4E09-B912-3847A853AACE}" dt="2023-07-11T23:24:46.428" v="489" actId="208"/>
          <ac:cxnSpMkLst>
            <pc:docMk/>
            <pc:sldMk cId="4045521080" sldId="276"/>
            <ac:cxnSpMk id="49" creationId="{25C6A350-6053-A3C8-BBCE-331C92F1208E}"/>
          </ac:cxnSpMkLst>
        </pc:cxnChg>
        <pc:cxnChg chg="add del mod">
          <ac:chgData name="Toby Donaldson" userId="2e6e5431-bb17-4c41-9985-d39c50d83c73" providerId="ADAL" clId="{7F23DD3C-EE88-4E09-B912-3847A853AACE}" dt="2023-07-11T23:15:52.516" v="308" actId="11529"/>
          <ac:cxnSpMkLst>
            <pc:docMk/>
            <pc:sldMk cId="4045521080" sldId="276"/>
            <ac:cxnSpMk id="51" creationId="{E7465E63-5CCB-6E12-16E9-3F33DEA8F2FC}"/>
          </ac:cxnSpMkLst>
        </pc:cxnChg>
        <pc:cxnChg chg="add mod">
          <ac:chgData name="Toby Donaldson" userId="2e6e5431-bb17-4c41-9985-d39c50d83c73" providerId="ADAL" clId="{7F23DD3C-EE88-4E09-B912-3847A853AACE}" dt="2023-07-11T23:24:46.428" v="489" actId="208"/>
          <ac:cxnSpMkLst>
            <pc:docMk/>
            <pc:sldMk cId="4045521080" sldId="276"/>
            <ac:cxnSpMk id="53" creationId="{41E91516-B1E4-476B-67ED-EF1F738C1B54}"/>
          </ac:cxnSpMkLst>
        </pc:cxnChg>
        <pc:cxnChg chg="add mod">
          <ac:chgData name="Toby Donaldson" userId="2e6e5431-bb17-4c41-9985-d39c50d83c73" providerId="ADAL" clId="{7F23DD3C-EE88-4E09-B912-3847A853AACE}" dt="2023-07-11T23:24:46.428" v="489" actId="208"/>
          <ac:cxnSpMkLst>
            <pc:docMk/>
            <pc:sldMk cId="4045521080" sldId="276"/>
            <ac:cxnSpMk id="55" creationId="{5C5CA9CE-ADDA-6F83-2D31-486D98176F40}"/>
          </ac:cxnSpMkLst>
        </pc:cxnChg>
        <pc:cxnChg chg="add mod">
          <ac:chgData name="Toby Donaldson" userId="2e6e5431-bb17-4c41-9985-d39c50d83c73" providerId="ADAL" clId="{7F23DD3C-EE88-4E09-B912-3847A853AACE}" dt="2023-07-11T23:24:46.428" v="489" actId="208"/>
          <ac:cxnSpMkLst>
            <pc:docMk/>
            <pc:sldMk cId="4045521080" sldId="276"/>
            <ac:cxnSpMk id="57" creationId="{0CA62775-EFE0-7EED-2A53-7DA7FDBE8B85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099331548" sldId="277"/>
        </pc:sldMkLst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4229924787" sldId="277"/>
        </pc:sldMkLst>
        <pc:spChg chg="del">
          <ac:chgData name="Toby Donaldson" userId="2e6e5431-bb17-4c41-9985-d39c50d83c73" providerId="ADAL" clId="{7F23DD3C-EE88-4E09-B912-3847A853AACE}" dt="2023-07-14T03:45:00.256" v="6906" actId="21"/>
          <ac:spMkLst>
            <pc:docMk/>
            <pc:sldMk cId="4229924787" sldId="277"/>
            <ac:spMk id="3" creationId="{E0F1131A-19D9-5B1E-3639-BAA5A02D68BF}"/>
          </ac:spMkLst>
        </pc:spChg>
        <pc:spChg chg="add del mod">
          <ac:chgData name="Toby Donaldson" userId="2e6e5431-bb17-4c41-9985-d39c50d83c73" providerId="ADAL" clId="{7F23DD3C-EE88-4E09-B912-3847A853AACE}" dt="2023-07-14T03:45:01.750" v="6907" actId="21"/>
          <ac:spMkLst>
            <pc:docMk/>
            <pc:sldMk cId="4229924787" sldId="277"/>
            <ac:spMk id="10" creationId="{EB7B305F-B980-4458-5EF4-A0F82A016FD7}"/>
          </ac:spMkLst>
        </pc:spChg>
        <pc:spChg chg="add mod">
          <ac:chgData name="Toby Donaldson" userId="2e6e5431-bb17-4c41-9985-d39c50d83c73" providerId="ADAL" clId="{7F23DD3C-EE88-4E09-B912-3847A853AACE}" dt="2023-07-14T03:45:50.663" v="6922"/>
          <ac:spMkLst>
            <pc:docMk/>
            <pc:sldMk cId="4229924787" sldId="277"/>
            <ac:spMk id="11" creationId="{9E924FA8-BFF6-EE65-7856-FB223C470437}"/>
          </ac:spMkLst>
        </pc:spChg>
        <pc:spChg chg="add mod">
          <ac:chgData name="Toby Donaldson" userId="2e6e5431-bb17-4c41-9985-d39c50d83c73" providerId="ADAL" clId="{7F23DD3C-EE88-4E09-B912-3847A853AACE}" dt="2023-07-11T23:30:45.134" v="543" actId="1076"/>
          <ac:spMkLst>
            <pc:docMk/>
            <pc:sldMk cId="4229924787" sldId="277"/>
            <ac:spMk id="48" creationId="{757C2CA1-E49A-2A89-BFF2-8D174E6A1416}"/>
          </ac:spMkLst>
        </pc:spChg>
        <pc:spChg chg="add mod">
          <ac:chgData name="Toby Donaldson" userId="2e6e5431-bb17-4c41-9985-d39c50d83c73" providerId="ADAL" clId="{7F23DD3C-EE88-4E09-B912-3847A853AACE}" dt="2023-07-11T23:30:21.196" v="514" actId="1076"/>
          <ac:spMkLst>
            <pc:docMk/>
            <pc:sldMk cId="4229924787" sldId="277"/>
            <ac:spMk id="50" creationId="{27F67C4C-DFE9-5FE6-5B1B-7D0BC8538121}"/>
          </ac:spMkLst>
        </pc:spChg>
        <pc:spChg chg="add mod">
          <ac:chgData name="Toby Donaldson" userId="2e6e5431-bb17-4c41-9985-d39c50d83c73" providerId="ADAL" clId="{7F23DD3C-EE88-4E09-B912-3847A853AACE}" dt="2023-07-11T23:30:54.670" v="546" actId="20577"/>
          <ac:spMkLst>
            <pc:docMk/>
            <pc:sldMk cId="4229924787" sldId="277"/>
            <ac:spMk id="51" creationId="{06FD7A00-C3DC-B5CA-4587-FC5C6E5EEFC7}"/>
          </ac:spMkLst>
        </pc:spChg>
        <pc:spChg chg="del mod">
          <ac:chgData name="Toby Donaldson" userId="2e6e5431-bb17-4c41-9985-d39c50d83c73" providerId="ADAL" clId="{7F23DD3C-EE88-4E09-B912-3847A853AACE}" dt="2023-07-11T23:29:49.329" v="506" actId="21"/>
          <ac:spMkLst>
            <pc:docMk/>
            <pc:sldMk cId="4229924787" sldId="277"/>
            <ac:spMk id="58" creationId="{B805436A-65FB-F4BF-3B8C-A7330E326B76}"/>
          </ac:spMkLst>
        </pc:spChg>
        <pc:cxnChg chg="add mod">
          <ac:chgData name="Toby Donaldson" userId="2e6e5431-bb17-4c41-9985-d39c50d83c73" providerId="ADAL" clId="{7F23DD3C-EE88-4E09-B912-3847A853AACE}" dt="2023-07-11T23:25:03.948" v="490" actId="208"/>
          <ac:cxnSpMkLst>
            <pc:docMk/>
            <pc:sldMk cId="4229924787" sldId="277"/>
            <ac:cxnSpMk id="9" creationId="{7660E55A-1D76-B7C2-19D3-0392250F1A38}"/>
          </ac:cxnSpMkLst>
        </pc:cxnChg>
        <pc:cxnChg chg="add mod">
          <ac:chgData name="Toby Donaldson" userId="2e6e5431-bb17-4c41-9985-d39c50d83c73" providerId="ADAL" clId="{7F23DD3C-EE88-4E09-B912-3847A853AACE}" dt="2023-07-11T23:25:03.948" v="490" actId="208"/>
          <ac:cxnSpMkLst>
            <pc:docMk/>
            <pc:sldMk cId="4229924787" sldId="277"/>
            <ac:cxnSpMk id="12" creationId="{19FFA99A-A59F-33F2-E28D-B017F291C13C}"/>
          </ac:cxnSpMkLst>
        </pc:cxnChg>
        <pc:cxnChg chg="add mod">
          <ac:chgData name="Toby Donaldson" userId="2e6e5431-bb17-4c41-9985-d39c50d83c73" providerId="ADAL" clId="{7F23DD3C-EE88-4E09-B912-3847A853AACE}" dt="2023-07-11T23:25:03.948" v="490" actId="208"/>
          <ac:cxnSpMkLst>
            <pc:docMk/>
            <pc:sldMk cId="4229924787" sldId="277"/>
            <ac:cxnSpMk id="14" creationId="{A3461DCA-1D5C-9811-2160-429B66C3D757}"/>
          </ac:cxnSpMkLst>
        </pc:cxnChg>
        <pc:cxnChg chg="add mod">
          <ac:chgData name="Toby Donaldson" userId="2e6e5431-bb17-4c41-9985-d39c50d83c73" providerId="ADAL" clId="{7F23DD3C-EE88-4E09-B912-3847A853AACE}" dt="2023-07-11T23:25:03.948" v="490" actId="208"/>
          <ac:cxnSpMkLst>
            <pc:docMk/>
            <pc:sldMk cId="4229924787" sldId="277"/>
            <ac:cxnSpMk id="16" creationId="{CAD24EA1-DFC3-A7C5-3A3D-C19B32F8CD06}"/>
          </ac:cxnSpMkLst>
        </pc:cxnChg>
        <pc:cxnChg chg="add mod">
          <ac:chgData name="Toby Donaldson" userId="2e6e5431-bb17-4c41-9985-d39c50d83c73" providerId="ADAL" clId="{7F23DD3C-EE88-4E09-B912-3847A853AACE}" dt="2023-07-11T23:25:03.948" v="490" actId="208"/>
          <ac:cxnSpMkLst>
            <pc:docMk/>
            <pc:sldMk cId="4229924787" sldId="277"/>
            <ac:cxnSpMk id="18" creationId="{0840B127-FAF1-E786-FB20-A772C636DA53}"/>
          </ac:cxnSpMkLst>
        </pc:cxnChg>
        <pc:cxnChg chg="add mod">
          <ac:chgData name="Toby Donaldson" userId="2e6e5431-bb17-4c41-9985-d39c50d83c73" providerId="ADAL" clId="{7F23DD3C-EE88-4E09-B912-3847A853AACE}" dt="2023-07-11T23:25:03.948" v="490" actId="208"/>
          <ac:cxnSpMkLst>
            <pc:docMk/>
            <pc:sldMk cId="4229924787" sldId="277"/>
            <ac:cxnSpMk id="42" creationId="{1F15B602-CEB9-3876-1A91-E9050A345504}"/>
          </ac:cxnSpMkLst>
        </pc:cxnChg>
        <pc:cxnChg chg="mod">
          <ac:chgData name="Toby Donaldson" userId="2e6e5431-bb17-4c41-9985-d39c50d83c73" providerId="ADAL" clId="{7F23DD3C-EE88-4E09-B912-3847A853AACE}" dt="2023-07-11T23:26:44.812" v="493" actId="208"/>
          <ac:cxnSpMkLst>
            <pc:docMk/>
            <pc:sldMk cId="4229924787" sldId="277"/>
            <ac:cxnSpMk id="45" creationId="{149716A0-2045-D895-5FC3-7751FE20A1E3}"/>
          </ac:cxnSpMkLst>
        </pc:cxnChg>
        <pc:cxnChg chg="mod">
          <ac:chgData name="Toby Donaldson" userId="2e6e5431-bb17-4c41-9985-d39c50d83c73" providerId="ADAL" clId="{7F23DD3C-EE88-4E09-B912-3847A853AACE}" dt="2023-07-11T23:22:07.858" v="480" actId="14100"/>
          <ac:cxnSpMkLst>
            <pc:docMk/>
            <pc:sldMk cId="4229924787" sldId="277"/>
            <ac:cxnSpMk id="49" creationId="{25C6A350-6053-A3C8-BBCE-331C92F1208E}"/>
          </ac:cxnSpMkLst>
        </pc:cxnChg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2332012542" sldId="278"/>
        </pc:sldMkLst>
        <pc:spChg chg="del">
          <ac:chgData name="Toby Donaldson" userId="2e6e5431-bb17-4c41-9985-d39c50d83c73" providerId="ADAL" clId="{7F23DD3C-EE88-4E09-B912-3847A853AACE}" dt="2023-07-14T03:45:05.016" v="6908" actId="21"/>
          <ac:spMkLst>
            <pc:docMk/>
            <pc:sldMk cId="2332012542" sldId="278"/>
            <ac:spMk id="3" creationId="{E0F1131A-19D9-5B1E-3639-BAA5A02D68BF}"/>
          </ac:spMkLst>
        </pc:spChg>
        <pc:spChg chg="add del mod">
          <ac:chgData name="Toby Donaldson" userId="2e6e5431-bb17-4c41-9985-d39c50d83c73" providerId="ADAL" clId="{7F23DD3C-EE88-4E09-B912-3847A853AACE}" dt="2023-07-14T03:45:06.838" v="6909" actId="21"/>
          <ac:spMkLst>
            <pc:docMk/>
            <pc:sldMk cId="2332012542" sldId="278"/>
            <ac:spMk id="11" creationId="{49F2D684-63B8-4B8A-4F39-1A7655E385E3}"/>
          </ac:spMkLst>
        </pc:spChg>
        <pc:spChg chg="add mod">
          <ac:chgData name="Toby Donaldson" userId="2e6e5431-bb17-4c41-9985-d39c50d83c73" providerId="ADAL" clId="{7F23DD3C-EE88-4E09-B912-3847A853AACE}" dt="2023-07-14T03:45:51.423" v="6923"/>
          <ac:spMkLst>
            <pc:docMk/>
            <pc:sldMk cId="2332012542" sldId="278"/>
            <ac:spMk id="15" creationId="{E9150451-8EFA-45D5-5E39-B309B0EF941B}"/>
          </ac:spMkLst>
        </pc:spChg>
        <pc:spChg chg="add mod">
          <ac:chgData name="Toby Donaldson" userId="2e6e5431-bb17-4c41-9985-d39c50d83c73" providerId="ADAL" clId="{7F23DD3C-EE88-4E09-B912-3847A853AACE}" dt="2023-07-11T23:31:09.418" v="547"/>
          <ac:spMkLst>
            <pc:docMk/>
            <pc:sldMk cId="2332012542" sldId="278"/>
            <ac:spMk id="51" creationId="{79CD8D05-7539-C1F3-1C26-4053F7A34BF2}"/>
          </ac:spMkLst>
        </pc:spChg>
        <pc:spChg chg="add mod">
          <ac:chgData name="Toby Donaldson" userId="2e6e5431-bb17-4c41-9985-d39c50d83c73" providerId="ADAL" clId="{7F23DD3C-EE88-4E09-B912-3847A853AACE}" dt="2023-07-11T23:31:09.418" v="547"/>
          <ac:spMkLst>
            <pc:docMk/>
            <pc:sldMk cId="2332012542" sldId="278"/>
            <ac:spMk id="52" creationId="{947B4DD0-A21B-AF26-8E40-4D795236029A}"/>
          </ac:spMkLst>
        </pc:spChg>
        <pc:spChg chg="add mod">
          <ac:chgData name="Toby Donaldson" userId="2e6e5431-bb17-4c41-9985-d39c50d83c73" providerId="ADAL" clId="{7F23DD3C-EE88-4E09-B912-3847A853AACE}" dt="2023-07-11T23:31:19.621" v="550" actId="20577"/>
          <ac:spMkLst>
            <pc:docMk/>
            <pc:sldMk cId="2332012542" sldId="278"/>
            <ac:spMk id="54" creationId="{CF8591B0-572B-CD2C-7AE0-C63E6C27BD4B}"/>
          </ac:spMkLst>
        </pc:spChg>
        <pc:spChg chg="del">
          <ac:chgData name="Toby Donaldson" userId="2e6e5431-bb17-4c41-9985-d39c50d83c73" providerId="ADAL" clId="{7F23DD3C-EE88-4E09-B912-3847A853AACE}" dt="2023-07-11T23:29:46.086" v="505" actId="21"/>
          <ac:spMkLst>
            <pc:docMk/>
            <pc:sldMk cId="2332012542" sldId="278"/>
            <ac:spMk id="58" creationId="{B805436A-65FB-F4BF-3B8C-A7330E326B76}"/>
          </ac:spMkLst>
        </pc:spChg>
        <pc:cxnChg chg="mod">
          <ac:chgData name="Toby Donaldson" userId="2e6e5431-bb17-4c41-9985-d39c50d83c73" providerId="ADAL" clId="{7F23DD3C-EE88-4E09-B912-3847A853AACE}" dt="2023-07-11T23:27:09.213" v="494" actId="208"/>
          <ac:cxnSpMkLst>
            <pc:docMk/>
            <pc:sldMk cId="2332012542" sldId="278"/>
            <ac:cxnSpMk id="9" creationId="{7660E55A-1D76-B7C2-19D3-0392250F1A38}"/>
          </ac:cxnSpMkLst>
        </pc:cxnChg>
        <pc:cxnChg chg="add mod">
          <ac:chgData name="Toby Donaldson" userId="2e6e5431-bb17-4c41-9985-d39c50d83c73" providerId="ADAL" clId="{7F23DD3C-EE88-4E09-B912-3847A853AACE}" dt="2023-07-11T23:27:23.870" v="495" actId="208"/>
          <ac:cxnSpMkLst>
            <pc:docMk/>
            <pc:sldMk cId="2332012542" sldId="278"/>
            <ac:cxnSpMk id="10" creationId="{D2CFAEC0-E75F-A0A2-36B8-A1D1ED8D0A2B}"/>
          </ac:cxnSpMkLst>
        </pc:cxnChg>
        <pc:cxnChg chg="add mod">
          <ac:chgData name="Toby Donaldson" userId="2e6e5431-bb17-4c41-9985-d39c50d83c73" providerId="ADAL" clId="{7F23DD3C-EE88-4E09-B912-3847A853AACE}" dt="2023-07-11T23:25:21.131" v="491" actId="208"/>
          <ac:cxnSpMkLst>
            <pc:docMk/>
            <pc:sldMk cId="2332012542" sldId="278"/>
            <ac:cxnSpMk id="13" creationId="{9FAAE538-B3CC-B764-CA64-1F043149961C}"/>
          </ac:cxnSpMkLst>
        </pc:cxnChg>
        <pc:cxnChg chg="mod">
          <ac:chgData name="Toby Donaldson" userId="2e6e5431-bb17-4c41-9985-d39c50d83c73" providerId="ADAL" clId="{7F23DD3C-EE88-4E09-B912-3847A853AACE}" dt="2023-07-11T23:21:53.475" v="477" actId="14100"/>
          <ac:cxnSpMkLst>
            <pc:docMk/>
            <pc:sldMk cId="2332012542" sldId="278"/>
            <ac:cxnSpMk id="16" creationId="{CAD24EA1-DFC3-A7C5-3A3D-C19B32F8CD06}"/>
          </ac:cxnSpMkLst>
        </pc:cxnChg>
        <pc:cxnChg chg="add mod">
          <ac:chgData name="Toby Donaldson" userId="2e6e5431-bb17-4c41-9985-d39c50d83c73" providerId="ADAL" clId="{7F23DD3C-EE88-4E09-B912-3847A853AACE}" dt="2023-07-11T23:25:21.131" v="491" actId="208"/>
          <ac:cxnSpMkLst>
            <pc:docMk/>
            <pc:sldMk cId="2332012542" sldId="278"/>
            <ac:cxnSpMk id="17" creationId="{758CC5D7-9D31-612D-5BE5-4D66E967D4A9}"/>
          </ac:cxnSpMkLst>
        </pc:cxnChg>
        <pc:cxnChg chg="add mod">
          <ac:chgData name="Toby Donaldson" userId="2e6e5431-bb17-4c41-9985-d39c50d83c73" providerId="ADAL" clId="{7F23DD3C-EE88-4E09-B912-3847A853AACE}" dt="2023-07-11T23:25:21.131" v="491" actId="208"/>
          <ac:cxnSpMkLst>
            <pc:docMk/>
            <pc:sldMk cId="2332012542" sldId="278"/>
            <ac:cxnSpMk id="44" creationId="{F9EE43F5-1B83-8D68-E816-474E35A328D3}"/>
          </ac:cxnSpMkLst>
        </pc:cxnChg>
        <pc:cxnChg chg="mod">
          <ac:chgData name="Toby Donaldson" userId="2e6e5431-bb17-4c41-9985-d39c50d83c73" providerId="ADAL" clId="{7F23DD3C-EE88-4E09-B912-3847A853AACE}" dt="2023-07-11T23:21:56.840" v="478" actId="14100"/>
          <ac:cxnSpMkLst>
            <pc:docMk/>
            <pc:sldMk cId="2332012542" sldId="278"/>
            <ac:cxnSpMk id="49" creationId="{25C6A350-6053-A3C8-BBCE-331C92F1208E}"/>
          </ac:cxnSpMkLst>
        </pc:cxnChg>
        <pc:cxnChg chg="mod">
          <ac:chgData name="Toby Donaldson" userId="2e6e5431-bb17-4c41-9985-d39c50d83c73" providerId="ADAL" clId="{7F23DD3C-EE88-4E09-B912-3847A853AACE}" dt="2023-07-11T23:27:09.213" v="494" actId="208"/>
          <ac:cxnSpMkLst>
            <pc:docMk/>
            <pc:sldMk cId="2332012542" sldId="278"/>
            <ac:cxnSpMk id="57" creationId="{0CA62775-EFE0-7EED-2A53-7DA7FDBE8B85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769145941" sldId="278"/>
        </pc:sldMkLst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319534508" sldId="279"/>
        </pc:sldMkLst>
        <pc:spChg chg="del">
          <ac:chgData name="Toby Donaldson" userId="2e6e5431-bb17-4c41-9985-d39c50d83c73" providerId="ADAL" clId="{7F23DD3C-EE88-4E09-B912-3847A853AACE}" dt="2023-07-14T03:45:10.744" v="6910" actId="21"/>
          <ac:spMkLst>
            <pc:docMk/>
            <pc:sldMk cId="319534508" sldId="279"/>
            <ac:spMk id="3" creationId="{E0F1131A-19D9-5B1E-3639-BAA5A02D68BF}"/>
          </ac:spMkLst>
        </pc:spChg>
        <pc:spChg chg="add del mod">
          <ac:chgData name="Toby Donaldson" userId="2e6e5431-bb17-4c41-9985-d39c50d83c73" providerId="ADAL" clId="{7F23DD3C-EE88-4E09-B912-3847A853AACE}" dt="2023-07-14T03:45:12.094" v="6911" actId="21"/>
          <ac:spMkLst>
            <pc:docMk/>
            <pc:sldMk cId="319534508" sldId="279"/>
            <ac:spMk id="15" creationId="{E166E2D8-7903-8156-D15A-BA0A74B5CB06}"/>
          </ac:spMkLst>
        </pc:spChg>
        <pc:spChg chg="add mod">
          <ac:chgData name="Toby Donaldson" userId="2e6e5431-bb17-4c41-9985-d39c50d83c73" providerId="ADAL" clId="{7F23DD3C-EE88-4E09-B912-3847A853AACE}" dt="2023-07-14T03:45:52.335" v="6924"/>
          <ac:spMkLst>
            <pc:docMk/>
            <pc:sldMk cId="319534508" sldId="279"/>
            <ac:spMk id="46" creationId="{4C960C86-D1C4-2779-C0ED-59A9EAA2AE20}"/>
          </ac:spMkLst>
        </pc:spChg>
        <pc:spChg chg="del">
          <ac:chgData name="Toby Donaldson" userId="2e6e5431-bb17-4c41-9985-d39c50d83c73" providerId="ADAL" clId="{7F23DD3C-EE88-4E09-B912-3847A853AACE}" dt="2023-07-11T23:29:43.127" v="504" actId="21"/>
          <ac:spMkLst>
            <pc:docMk/>
            <pc:sldMk cId="319534508" sldId="279"/>
            <ac:spMk id="58" creationId="{B805436A-65FB-F4BF-3B8C-A7330E326B76}"/>
          </ac:spMkLst>
        </pc:spChg>
        <pc:spChg chg="add mod">
          <ac:chgData name="Toby Donaldson" userId="2e6e5431-bb17-4c41-9985-d39c50d83c73" providerId="ADAL" clId="{7F23DD3C-EE88-4E09-B912-3847A853AACE}" dt="2023-07-11T23:31:27.255" v="551"/>
          <ac:spMkLst>
            <pc:docMk/>
            <pc:sldMk cId="319534508" sldId="279"/>
            <ac:spMk id="63" creationId="{4E63FE60-C037-644F-DD57-D5C8AF8515A5}"/>
          </ac:spMkLst>
        </pc:spChg>
        <pc:spChg chg="add mod">
          <ac:chgData name="Toby Donaldson" userId="2e6e5431-bb17-4c41-9985-d39c50d83c73" providerId="ADAL" clId="{7F23DD3C-EE88-4E09-B912-3847A853AACE}" dt="2023-07-11T23:31:27.255" v="551"/>
          <ac:spMkLst>
            <pc:docMk/>
            <pc:sldMk cId="319534508" sldId="279"/>
            <ac:spMk id="64" creationId="{A6F05159-511B-7832-625A-C7F149D0A5B3}"/>
          </ac:spMkLst>
        </pc:spChg>
        <pc:spChg chg="add mod">
          <ac:chgData name="Toby Donaldson" userId="2e6e5431-bb17-4c41-9985-d39c50d83c73" providerId="ADAL" clId="{7F23DD3C-EE88-4E09-B912-3847A853AACE}" dt="2023-07-11T23:31:51.125" v="558" actId="1076"/>
          <ac:spMkLst>
            <pc:docMk/>
            <pc:sldMk cId="319534508" sldId="279"/>
            <ac:spMk id="65" creationId="{F9D16A96-A303-1BEE-7241-CD32A92DA802}"/>
          </ac:spMkLst>
        </pc:spChg>
        <pc:spChg chg="add mod">
          <ac:chgData name="Toby Donaldson" userId="2e6e5431-bb17-4c41-9985-d39c50d83c73" providerId="ADAL" clId="{7F23DD3C-EE88-4E09-B912-3847A853AACE}" dt="2023-07-11T23:31:45.283" v="556" actId="20577"/>
          <ac:spMkLst>
            <pc:docMk/>
            <pc:sldMk cId="319534508" sldId="279"/>
            <ac:spMk id="66" creationId="{4C85F8A7-76E7-7D36-9AA5-6718956F7071}"/>
          </ac:spMkLst>
        </pc:spChg>
        <pc:cxnChg chg="mod">
          <ac:chgData name="Toby Donaldson" userId="2e6e5431-bb17-4c41-9985-d39c50d83c73" providerId="ADAL" clId="{7F23DD3C-EE88-4E09-B912-3847A853AACE}" dt="2023-07-11T23:28:02.906" v="496" actId="208"/>
          <ac:cxnSpMkLst>
            <pc:docMk/>
            <pc:sldMk cId="319534508" sldId="279"/>
            <ac:cxnSpMk id="10" creationId="{D2CFAEC0-E75F-A0A2-36B8-A1D1ED8D0A2B}"/>
          </ac:cxnSpMkLst>
        </pc:cxnChg>
        <pc:cxnChg chg="add mod">
          <ac:chgData name="Toby Donaldson" userId="2e6e5431-bb17-4c41-9985-d39c50d83c73" providerId="ADAL" clId="{7F23DD3C-EE88-4E09-B912-3847A853AACE}" dt="2023-07-11T23:25:35.153" v="492" actId="208"/>
          <ac:cxnSpMkLst>
            <pc:docMk/>
            <pc:sldMk cId="319534508" sldId="279"/>
            <ac:cxnSpMk id="11" creationId="{45F6CF07-D053-BB40-471D-94D59C5A7AFE}"/>
          </ac:cxnSpMkLst>
        </pc:cxnChg>
        <pc:cxnChg chg="mod">
          <ac:chgData name="Toby Donaldson" userId="2e6e5431-bb17-4c41-9985-d39c50d83c73" providerId="ADAL" clId="{7F23DD3C-EE88-4E09-B912-3847A853AACE}" dt="2023-07-11T23:28:02.906" v="496" actId="208"/>
          <ac:cxnSpMkLst>
            <pc:docMk/>
            <pc:sldMk cId="319534508" sldId="279"/>
            <ac:cxnSpMk id="12" creationId="{19FFA99A-A59F-33F2-E28D-B017F291C13C}"/>
          </ac:cxnSpMkLst>
        </pc:cxnChg>
        <pc:cxnChg chg="mod">
          <ac:chgData name="Toby Donaldson" userId="2e6e5431-bb17-4c41-9985-d39c50d83c73" providerId="ADAL" clId="{7F23DD3C-EE88-4E09-B912-3847A853AACE}" dt="2023-07-11T23:21:41.707" v="474" actId="14100"/>
          <ac:cxnSpMkLst>
            <pc:docMk/>
            <pc:sldMk cId="319534508" sldId="279"/>
            <ac:cxnSpMk id="16" creationId="{CAD24EA1-DFC3-A7C5-3A3D-C19B32F8CD06}"/>
          </ac:cxnSpMkLst>
        </pc:cxnChg>
        <pc:cxnChg chg="mod">
          <ac:chgData name="Toby Donaldson" userId="2e6e5431-bb17-4c41-9985-d39c50d83c73" providerId="ADAL" clId="{7F23DD3C-EE88-4E09-B912-3847A853AACE}" dt="2023-07-11T23:21:39.223" v="473" actId="14100"/>
          <ac:cxnSpMkLst>
            <pc:docMk/>
            <pc:sldMk cId="319534508" sldId="279"/>
            <ac:cxnSpMk id="17" creationId="{758CC5D7-9D31-612D-5BE5-4D66E967D4A9}"/>
          </ac:cxnSpMkLst>
        </pc:cxnChg>
        <pc:cxnChg chg="add mod">
          <ac:chgData name="Toby Donaldson" userId="2e6e5431-bb17-4c41-9985-d39c50d83c73" providerId="ADAL" clId="{7F23DD3C-EE88-4E09-B912-3847A853AACE}" dt="2023-07-11T23:28:18.320" v="497" actId="208"/>
          <ac:cxnSpMkLst>
            <pc:docMk/>
            <pc:sldMk cId="319534508" sldId="279"/>
            <ac:cxnSpMk id="40" creationId="{6DC5096B-37F8-F2A6-5FC6-BAC7E27BD2A8}"/>
          </ac:cxnSpMkLst>
        </pc:cxnChg>
        <pc:cxnChg chg="mod">
          <ac:chgData name="Toby Donaldson" userId="2e6e5431-bb17-4c41-9985-d39c50d83c73" providerId="ADAL" clId="{7F23DD3C-EE88-4E09-B912-3847A853AACE}" dt="2023-07-11T23:21:45.390" v="475" actId="14100"/>
          <ac:cxnSpMkLst>
            <pc:docMk/>
            <pc:sldMk cId="319534508" sldId="279"/>
            <ac:cxnSpMk id="49" creationId="{25C6A350-6053-A3C8-BBCE-331C92F1208E}"/>
          </ac:cxnSpMkLst>
        </pc:cxnChg>
        <pc:cxnChg chg="add mod">
          <ac:chgData name="Toby Donaldson" userId="2e6e5431-bb17-4c41-9985-d39c50d83c73" providerId="ADAL" clId="{7F23DD3C-EE88-4E09-B912-3847A853AACE}" dt="2023-07-11T23:25:35.153" v="492" actId="208"/>
          <ac:cxnSpMkLst>
            <pc:docMk/>
            <pc:sldMk cId="319534508" sldId="279"/>
            <ac:cxnSpMk id="50" creationId="{24962752-A76C-7526-232E-92C2A12F5D94}"/>
          </ac:cxnSpMkLst>
        </pc:cxnChg>
        <pc:cxnChg chg="add del">
          <ac:chgData name="Toby Donaldson" userId="2e6e5431-bb17-4c41-9985-d39c50d83c73" providerId="ADAL" clId="{7F23DD3C-EE88-4E09-B912-3847A853AACE}" dt="2023-07-11T23:20:22.059" v="463" actId="11529"/>
          <ac:cxnSpMkLst>
            <pc:docMk/>
            <pc:sldMk cId="319534508" sldId="279"/>
            <ac:cxnSpMk id="52" creationId="{278FC2B1-45F0-81A3-0CA3-2FA1A06B4446}"/>
          </ac:cxnSpMkLst>
        </pc:cxnChg>
        <pc:cxnChg chg="mod">
          <ac:chgData name="Toby Donaldson" userId="2e6e5431-bb17-4c41-9985-d39c50d83c73" providerId="ADAL" clId="{7F23DD3C-EE88-4E09-B912-3847A853AACE}" dt="2023-07-11T23:28:02.906" v="496" actId="208"/>
          <ac:cxnSpMkLst>
            <pc:docMk/>
            <pc:sldMk cId="319534508" sldId="279"/>
            <ac:cxnSpMk id="55" creationId="{5C5CA9CE-ADDA-6F83-2D31-486D98176F40}"/>
          </ac:cxnSpMkLst>
        </pc:cxnChg>
        <pc:cxnChg chg="add mod">
          <ac:chgData name="Toby Donaldson" userId="2e6e5431-bb17-4c41-9985-d39c50d83c73" providerId="ADAL" clId="{7F23DD3C-EE88-4E09-B912-3847A853AACE}" dt="2023-07-11T23:25:35.153" v="492" actId="208"/>
          <ac:cxnSpMkLst>
            <pc:docMk/>
            <pc:sldMk cId="319534508" sldId="279"/>
            <ac:cxnSpMk id="56" creationId="{1DAABE80-22AB-8822-6BBF-53BCAC3FCEBF}"/>
          </ac:cxnSpMkLst>
        </pc:cxnChg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2495493386" sldId="280"/>
        </pc:sldMkLst>
        <pc:spChg chg="del">
          <ac:chgData name="Toby Donaldson" userId="2e6e5431-bb17-4c41-9985-d39c50d83c73" providerId="ADAL" clId="{7F23DD3C-EE88-4E09-B912-3847A853AACE}" dt="2023-07-14T03:45:14.497" v="6912" actId="21"/>
          <ac:spMkLst>
            <pc:docMk/>
            <pc:sldMk cId="2495493386" sldId="280"/>
            <ac:spMk id="3" creationId="{E0F1131A-19D9-5B1E-3639-BAA5A02D68BF}"/>
          </ac:spMkLst>
        </pc:spChg>
        <pc:spChg chg="add del mod">
          <ac:chgData name="Toby Donaldson" userId="2e6e5431-bb17-4c41-9985-d39c50d83c73" providerId="ADAL" clId="{7F23DD3C-EE88-4E09-B912-3847A853AACE}" dt="2023-07-14T03:45:16.239" v="6913" actId="21"/>
          <ac:spMkLst>
            <pc:docMk/>
            <pc:sldMk cId="2495493386" sldId="280"/>
            <ac:spMk id="46" creationId="{33C14910-1DE9-C273-98F3-D98623B7E4E6}"/>
          </ac:spMkLst>
        </pc:spChg>
        <pc:spChg chg="add mod">
          <ac:chgData name="Toby Donaldson" userId="2e6e5431-bb17-4c41-9985-d39c50d83c73" providerId="ADAL" clId="{7F23DD3C-EE88-4E09-B912-3847A853AACE}" dt="2023-07-14T03:45:53.999" v="6925"/>
          <ac:spMkLst>
            <pc:docMk/>
            <pc:sldMk cId="2495493386" sldId="280"/>
            <ac:spMk id="48" creationId="{3669B5DA-EC6F-47BA-73BE-9FBDD1982146}"/>
          </ac:spMkLst>
        </pc:spChg>
        <pc:spChg chg="del">
          <ac:chgData name="Toby Donaldson" userId="2e6e5431-bb17-4c41-9985-d39c50d83c73" providerId="ADAL" clId="{7F23DD3C-EE88-4E09-B912-3847A853AACE}" dt="2023-07-11T23:29:40.166" v="503" actId="21"/>
          <ac:spMkLst>
            <pc:docMk/>
            <pc:sldMk cId="2495493386" sldId="280"/>
            <ac:spMk id="58" creationId="{B805436A-65FB-F4BF-3B8C-A7330E326B76}"/>
          </ac:spMkLst>
        </pc:spChg>
        <pc:spChg chg="add mod">
          <ac:chgData name="Toby Donaldson" userId="2e6e5431-bb17-4c41-9985-d39c50d83c73" providerId="ADAL" clId="{7F23DD3C-EE88-4E09-B912-3847A853AACE}" dt="2023-07-11T23:31:58.662" v="559"/>
          <ac:spMkLst>
            <pc:docMk/>
            <pc:sldMk cId="2495493386" sldId="280"/>
            <ac:spMk id="63" creationId="{E864B83A-65EB-BDC1-8117-96D4E2837EF3}"/>
          </ac:spMkLst>
        </pc:spChg>
        <pc:spChg chg="add mod">
          <ac:chgData name="Toby Donaldson" userId="2e6e5431-bb17-4c41-9985-d39c50d83c73" providerId="ADAL" clId="{7F23DD3C-EE88-4E09-B912-3847A853AACE}" dt="2023-07-11T23:31:58.662" v="559"/>
          <ac:spMkLst>
            <pc:docMk/>
            <pc:sldMk cId="2495493386" sldId="280"/>
            <ac:spMk id="64" creationId="{2D036636-3588-5DA2-FEE2-AC45D2F1FC66}"/>
          </ac:spMkLst>
        </pc:spChg>
        <pc:spChg chg="add mod">
          <ac:chgData name="Toby Donaldson" userId="2e6e5431-bb17-4c41-9985-d39c50d83c73" providerId="ADAL" clId="{7F23DD3C-EE88-4E09-B912-3847A853AACE}" dt="2023-07-11T23:31:58.662" v="559"/>
          <ac:spMkLst>
            <pc:docMk/>
            <pc:sldMk cId="2495493386" sldId="280"/>
            <ac:spMk id="65" creationId="{FB588E8B-1203-AA8B-5C76-A6435024E696}"/>
          </ac:spMkLst>
        </pc:spChg>
        <pc:spChg chg="add mod">
          <ac:chgData name="Toby Donaldson" userId="2e6e5431-bb17-4c41-9985-d39c50d83c73" providerId="ADAL" clId="{7F23DD3C-EE88-4E09-B912-3847A853AACE}" dt="2023-07-11T23:31:58.662" v="559"/>
          <ac:spMkLst>
            <pc:docMk/>
            <pc:sldMk cId="2495493386" sldId="280"/>
            <ac:spMk id="66" creationId="{CC1DBE50-B7F5-8FFB-611C-B99AF85F75A3}"/>
          </ac:spMkLst>
        </pc:spChg>
        <pc:spChg chg="add mod">
          <ac:chgData name="Toby Donaldson" userId="2e6e5431-bb17-4c41-9985-d39c50d83c73" providerId="ADAL" clId="{7F23DD3C-EE88-4E09-B912-3847A853AACE}" dt="2023-07-11T23:32:12.004" v="562" actId="20577"/>
          <ac:spMkLst>
            <pc:docMk/>
            <pc:sldMk cId="2495493386" sldId="280"/>
            <ac:spMk id="67" creationId="{2B9B949B-A694-68D8-8767-8B3AD7B8CDEB}"/>
          </ac:spMkLst>
        </pc:spChg>
        <pc:cxnChg chg="add mod">
          <ac:chgData name="Toby Donaldson" userId="2e6e5431-bb17-4c41-9985-d39c50d83c73" providerId="ADAL" clId="{7F23DD3C-EE88-4E09-B912-3847A853AACE}" dt="2023-07-11T23:28:48.507" v="498" actId="208"/>
          <ac:cxnSpMkLst>
            <pc:docMk/>
            <pc:sldMk cId="2495493386" sldId="280"/>
            <ac:cxnSpMk id="15" creationId="{DAB7BB97-8717-D078-466B-6F247124A8D5}"/>
          </ac:cxnSpMkLst>
        </pc:cxnChg>
        <pc:cxnChg chg="mod">
          <ac:chgData name="Toby Donaldson" userId="2e6e5431-bb17-4c41-9985-d39c50d83c73" providerId="ADAL" clId="{7F23DD3C-EE88-4E09-B912-3847A853AACE}" dt="2023-07-11T23:21:20.157" v="470" actId="14100"/>
          <ac:cxnSpMkLst>
            <pc:docMk/>
            <pc:sldMk cId="2495493386" sldId="280"/>
            <ac:cxnSpMk id="16" creationId="{CAD24EA1-DFC3-A7C5-3A3D-C19B32F8CD06}"/>
          </ac:cxnSpMkLst>
        </pc:cxnChg>
        <pc:cxnChg chg="mod">
          <ac:chgData name="Toby Donaldson" userId="2e6e5431-bb17-4c41-9985-d39c50d83c73" providerId="ADAL" clId="{7F23DD3C-EE88-4E09-B912-3847A853AACE}" dt="2023-07-11T23:21:17.234" v="469" actId="14100"/>
          <ac:cxnSpMkLst>
            <pc:docMk/>
            <pc:sldMk cId="2495493386" sldId="280"/>
            <ac:cxnSpMk id="17" creationId="{758CC5D7-9D31-612D-5BE5-4D66E967D4A9}"/>
          </ac:cxnSpMkLst>
        </pc:cxnChg>
        <pc:cxnChg chg="mod">
          <ac:chgData name="Toby Donaldson" userId="2e6e5431-bb17-4c41-9985-d39c50d83c73" providerId="ADAL" clId="{7F23DD3C-EE88-4E09-B912-3847A853AACE}" dt="2023-07-11T23:21:10.894" v="468" actId="14100"/>
          <ac:cxnSpMkLst>
            <pc:docMk/>
            <pc:sldMk cId="2495493386" sldId="280"/>
            <ac:cxnSpMk id="40" creationId="{6DC5096B-37F8-F2A6-5FC6-BAC7E27BD2A8}"/>
          </ac:cxnSpMkLst>
        </pc:cxnChg>
        <pc:cxnChg chg="mod">
          <ac:chgData name="Toby Donaldson" userId="2e6e5431-bb17-4c41-9985-d39c50d83c73" providerId="ADAL" clId="{7F23DD3C-EE88-4E09-B912-3847A853AACE}" dt="2023-07-11T23:21:22.564" v="471" actId="14100"/>
          <ac:cxnSpMkLst>
            <pc:docMk/>
            <pc:sldMk cId="2495493386" sldId="280"/>
            <ac:cxnSpMk id="49" creationId="{25C6A350-6053-A3C8-BBCE-331C92F1208E}"/>
          </ac:cxnSpMkLst>
        </pc:cxnChg>
        <pc:cxnChg chg="add mod">
          <ac:chgData name="Toby Donaldson" userId="2e6e5431-bb17-4c41-9985-d39c50d83c73" providerId="ADAL" clId="{7F23DD3C-EE88-4E09-B912-3847A853AACE}" dt="2023-07-11T23:28:48.507" v="498" actId="208"/>
          <ac:cxnSpMkLst>
            <pc:docMk/>
            <pc:sldMk cId="2495493386" sldId="280"/>
            <ac:cxnSpMk id="60" creationId="{4C545107-9487-EC92-BECF-730761908B59}"/>
          </ac:cxnSpMkLst>
        </pc:cxnChg>
        <pc:cxnChg chg="add mod">
          <ac:chgData name="Toby Donaldson" userId="2e6e5431-bb17-4c41-9985-d39c50d83c73" providerId="ADAL" clId="{7F23DD3C-EE88-4E09-B912-3847A853AACE}" dt="2023-07-11T23:28:48.507" v="498" actId="208"/>
          <ac:cxnSpMkLst>
            <pc:docMk/>
            <pc:sldMk cId="2495493386" sldId="280"/>
            <ac:cxnSpMk id="62" creationId="{100A08A0-C41A-7A21-2560-FE6F661A05E3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984422212" sldId="280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668475254" sldId="281"/>
        </pc:sldMkLst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1933276539" sldId="281"/>
        </pc:sldMkLst>
        <pc:spChg chg="del">
          <ac:chgData name="Toby Donaldson" userId="2e6e5431-bb17-4c41-9985-d39c50d83c73" providerId="ADAL" clId="{7F23DD3C-EE88-4E09-B912-3847A853AACE}" dt="2023-07-14T03:45:19.425" v="6914" actId="21"/>
          <ac:spMkLst>
            <pc:docMk/>
            <pc:sldMk cId="1933276539" sldId="281"/>
            <ac:spMk id="3" creationId="{E0F1131A-19D9-5B1E-3639-BAA5A02D68BF}"/>
          </ac:spMkLst>
        </pc:spChg>
        <pc:spChg chg="add del mod">
          <ac:chgData name="Toby Donaldson" userId="2e6e5431-bb17-4c41-9985-d39c50d83c73" providerId="ADAL" clId="{7F23DD3C-EE88-4E09-B912-3847A853AACE}" dt="2023-07-14T03:45:21.133" v="6915" actId="21"/>
          <ac:spMkLst>
            <pc:docMk/>
            <pc:sldMk cId="1933276539" sldId="281"/>
            <ac:spMk id="48" creationId="{97213786-7125-9BF9-827E-ECCAE21A908B}"/>
          </ac:spMkLst>
        </pc:spChg>
        <pc:spChg chg="add mod">
          <ac:chgData name="Toby Donaldson" userId="2e6e5431-bb17-4c41-9985-d39c50d83c73" providerId="ADAL" clId="{7F23DD3C-EE88-4E09-B912-3847A853AACE}" dt="2023-07-11T23:32:24.376" v="563"/>
          <ac:spMkLst>
            <pc:docMk/>
            <pc:sldMk cId="1933276539" sldId="281"/>
            <ac:spMk id="52" creationId="{C91BE10B-AA7A-5E07-5162-69C4417EA015}"/>
          </ac:spMkLst>
        </pc:spChg>
        <pc:spChg chg="add mod">
          <ac:chgData name="Toby Donaldson" userId="2e6e5431-bb17-4c41-9985-d39c50d83c73" providerId="ADAL" clId="{7F23DD3C-EE88-4E09-B912-3847A853AACE}" dt="2023-07-11T23:32:24.376" v="563"/>
          <ac:spMkLst>
            <pc:docMk/>
            <pc:sldMk cId="1933276539" sldId="281"/>
            <ac:spMk id="54" creationId="{1585C659-DBAE-8AA5-C34E-EADC9E167B30}"/>
          </ac:spMkLst>
        </pc:spChg>
        <pc:spChg chg="add mod">
          <ac:chgData name="Toby Donaldson" userId="2e6e5431-bb17-4c41-9985-d39c50d83c73" providerId="ADAL" clId="{7F23DD3C-EE88-4E09-B912-3847A853AACE}" dt="2023-07-14T03:45:56.511" v="6926"/>
          <ac:spMkLst>
            <pc:docMk/>
            <pc:sldMk cId="1933276539" sldId="281"/>
            <ac:spMk id="58" creationId="{8E54F642-BCD1-A093-7DE4-44AA528DDA48}"/>
          </ac:spMkLst>
        </pc:spChg>
        <pc:spChg chg="del">
          <ac:chgData name="Toby Donaldson" userId="2e6e5431-bb17-4c41-9985-d39c50d83c73" providerId="ADAL" clId="{7F23DD3C-EE88-4E09-B912-3847A853AACE}" dt="2023-07-11T23:29:29.817" v="501" actId="21"/>
          <ac:spMkLst>
            <pc:docMk/>
            <pc:sldMk cId="1933276539" sldId="281"/>
            <ac:spMk id="58" creationId="{B805436A-65FB-F4BF-3B8C-A7330E326B76}"/>
          </ac:spMkLst>
        </pc:spChg>
        <pc:spChg chg="add mod">
          <ac:chgData name="Toby Donaldson" userId="2e6e5431-bb17-4c41-9985-d39c50d83c73" providerId="ADAL" clId="{7F23DD3C-EE88-4E09-B912-3847A853AACE}" dt="2023-07-11T23:32:24.376" v="563"/>
          <ac:spMkLst>
            <pc:docMk/>
            <pc:sldMk cId="1933276539" sldId="281"/>
            <ac:spMk id="59" creationId="{54A52C95-13F7-2973-2333-0A033AD03CAB}"/>
          </ac:spMkLst>
        </pc:spChg>
        <pc:spChg chg="add mod">
          <ac:chgData name="Toby Donaldson" userId="2e6e5431-bb17-4c41-9985-d39c50d83c73" providerId="ADAL" clId="{7F23DD3C-EE88-4E09-B912-3847A853AACE}" dt="2023-07-11T23:32:24.376" v="563"/>
          <ac:spMkLst>
            <pc:docMk/>
            <pc:sldMk cId="1933276539" sldId="281"/>
            <ac:spMk id="61" creationId="{956E99C1-8AAA-6AB3-EBB4-07C62C8D3785}"/>
          </ac:spMkLst>
        </pc:spChg>
        <pc:spChg chg="add mod">
          <ac:chgData name="Toby Donaldson" userId="2e6e5431-bb17-4c41-9985-d39c50d83c73" providerId="ADAL" clId="{7F23DD3C-EE88-4E09-B912-3847A853AACE}" dt="2023-07-11T23:32:24.376" v="563"/>
          <ac:spMkLst>
            <pc:docMk/>
            <pc:sldMk cId="1933276539" sldId="281"/>
            <ac:spMk id="63" creationId="{0C2AED66-53B2-BF5D-14E7-A69177551A72}"/>
          </ac:spMkLst>
        </pc:spChg>
        <pc:spChg chg="add mod">
          <ac:chgData name="Toby Donaldson" userId="2e6e5431-bb17-4c41-9985-d39c50d83c73" providerId="ADAL" clId="{7F23DD3C-EE88-4E09-B912-3847A853AACE}" dt="2023-07-11T23:32:37.535" v="566" actId="20577"/>
          <ac:spMkLst>
            <pc:docMk/>
            <pc:sldMk cId="1933276539" sldId="281"/>
            <ac:spMk id="64" creationId="{9AB05993-A9E1-E8E7-C5F6-F3038DA3231F}"/>
          </ac:spMkLst>
        </pc:spChg>
        <pc:cxnChg chg="add mod">
          <ac:chgData name="Toby Donaldson" userId="2e6e5431-bb17-4c41-9985-d39c50d83c73" providerId="ADAL" clId="{7F23DD3C-EE88-4E09-B912-3847A853AACE}" dt="2023-07-11T23:29:07.221" v="499" actId="208"/>
          <ac:cxnSpMkLst>
            <pc:docMk/>
            <pc:sldMk cId="1933276539" sldId="281"/>
            <ac:cxnSpMk id="46" creationId="{9C156A8A-E720-8D7F-4874-C634DD2B5613}"/>
          </ac:cxnSpMkLst>
        </pc:cxnChg>
        <pc:cxnChg chg="add mod">
          <ac:chgData name="Toby Donaldson" userId="2e6e5431-bb17-4c41-9985-d39c50d83c73" providerId="ADAL" clId="{7F23DD3C-EE88-4E09-B912-3847A853AACE}" dt="2023-07-11T23:29:07.221" v="499" actId="208"/>
          <ac:cxnSpMkLst>
            <pc:docMk/>
            <pc:sldMk cId="1933276539" sldId="281"/>
            <ac:cxnSpMk id="51" creationId="{61FC7DA3-3885-9DD0-FF42-5A2C5006DFB6}"/>
          </ac:cxnSpMkLst>
        </pc:cxnChg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1083633787" sldId="282"/>
        </pc:sldMkLst>
        <pc:spChg chg="del">
          <ac:chgData name="Toby Donaldson" userId="2e6e5431-bb17-4c41-9985-d39c50d83c73" providerId="ADAL" clId="{7F23DD3C-EE88-4E09-B912-3847A853AACE}" dt="2023-07-14T03:45:26.768" v="6916" actId="21"/>
          <ac:spMkLst>
            <pc:docMk/>
            <pc:sldMk cId="1083633787" sldId="282"/>
            <ac:spMk id="3" creationId="{E0F1131A-19D9-5B1E-3639-BAA5A02D68BF}"/>
          </ac:spMkLst>
        </pc:spChg>
        <pc:spChg chg="add mod">
          <ac:chgData name="Toby Donaldson" userId="2e6e5431-bb17-4c41-9985-d39c50d83c73" providerId="ADAL" clId="{7F23DD3C-EE88-4E09-B912-3847A853AACE}" dt="2023-07-11T23:32:48.553" v="567"/>
          <ac:spMkLst>
            <pc:docMk/>
            <pc:sldMk cId="1083633787" sldId="282"/>
            <ac:spMk id="52" creationId="{B699DB79-F600-A3A3-3DBF-24BDBCBB469C}"/>
          </ac:spMkLst>
        </pc:spChg>
        <pc:spChg chg="add mod">
          <ac:chgData name="Toby Donaldson" userId="2e6e5431-bb17-4c41-9985-d39c50d83c73" providerId="ADAL" clId="{7F23DD3C-EE88-4E09-B912-3847A853AACE}" dt="2023-07-11T23:32:48.553" v="567"/>
          <ac:spMkLst>
            <pc:docMk/>
            <pc:sldMk cId="1083633787" sldId="282"/>
            <ac:spMk id="54" creationId="{BE33B946-706E-17D8-26CC-363A101A398D}"/>
          </ac:spMkLst>
        </pc:spChg>
        <pc:spChg chg="add del mod">
          <ac:chgData name="Toby Donaldson" userId="2e6e5431-bb17-4c41-9985-d39c50d83c73" providerId="ADAL" clId="{7F23DD3C-EE88-4E09-B912-3847A853AACE}" dt="2023-07-14T03:45:28.030" v="6917" actId="21"/>
          <ac:spMkLst>
            <pc:docMk/>
            <pc:sldMk cId="1083633787" sldId="282"/>
            <ac:spMk id="58" creationId="{1DB1D92D-457A-0FC3-65A0-A86B5267493C}"/>
          </ac:spMkLst>
        </pc:spChg>
        <pc:spChg chg="del">
          <ac:chgData name="Toby Donaldson" userId="2e6e5431-bb17-4c41-9985-d39c50d83c73" providerId="ADAL" clId="{7F23DD3C-EE88-4E09-B912-3847A853AACE}" dt="2023-07-11T23:29:36.729" v="502" actId="21"/>
          <ac:spMkLst>
            <pc:docMk/>
            <pc:sldMk cId="1083633787" sldId="282"/>
            <ac:spMk id="58" creationId="{B805436A-65FB-F4BF-3B8C-A7330E326B76}"/>
          </ac:spMkLst>
        </pc:spChg>
        <pc:spChg chg="add mod">
          <ac:chgData name="Toby Donaldson" userId="2e6e5431-bb17-4c41-9985-d39c50d83c73" providerId="ADAL" clId="{7F23DD3C-EE88-4E09-B912-3847A853AACE}" dt="2023-07-11T23:32:48.553" v="567"/>
          <ac:spMkLst>
            <pc:docMk/>
            <pc:sldMk cId="1083633787" sldId="282"/>
            <ac:spMk id="59" creationId="{90C926E3-5999-E2C5-5416-C0D5233260E1}"/>
          </ac:spMkLst>
        </pc:spChg>
        <pc:spChg chg="add mod">
          <ac:chgData name="Toby Donaldson" userId="2e6e5431-bb17-4c41-9985-d39c50d83c73" providerId="ADAL" clId="{7F23DD3C-EE88-4E09-B912-3847A853AACE}" dt="2023-07-11T23:32:48.553" v="567"/>
          <ac:spMkLst>
            <pc:docMk/>
            <pc:sldMk cId="1083633787" sldId="282"/>
            <ac:spMk id="61" creationId="{56C966A0-17FA-6DFD-57D7-F5A2D6749268}"/>
          </ac:spMkLst>
        </pc:spChg>
        <pc:spChg chg="add mod">
          <ac:chgData name="Toby Donaldson" userId="2e6e5431-bb17-4c41-9985-d39c50d83c73" providerId="ADAL" clId="{7F23DD3C-EE88-4E09-B912-3847A853AACE}" dt="2023-07-11T23:32:48.553" v="567"/>
          <ac:spMkLst>
            <pc:docMk/>
            <pc:sldMk cId="1083633787" sldId="282"/>
            <ac:spMk id="63" creationId="{473C5F17-112B-564A-745D-32EE044472B2}"/>
          </ac:spMkLst>
        </pc:spChg>
        <pc:spChg chg="add mod">
          <ac:chgData name="Toby Donaldson" userId="2e6e5431-bb17-4c41-9985-d39c50d83c73" providerId="ADAL" clId="{7F23DD3C-EE88-4E09-B912-3847A853AACE}" dt="2023-07-11T23:32:48.553" v="567"/>
          <ac:spMkLst>
            <pc:docMk/>
            <pc:sldMk cId="1083633787" sldId="282"/>
            <ac:spMk id="64" creationId="{155B26F6-1388-2241-11B3-3F776091D1B1}"/>
          </ac:spMkLst>
        </pc:spChg>
        <pc:spChg chg="add mod">
          <ac:chgData name="Toby Donaldson" userId="2e6e5431-bb17-4c41-9985-d39c50d83c73" providerId="ADAL" clId="{7F23DD3C-EE88-4E09-B912-3847A853AACE}" dt="2023-07-11T23:33:08.990" v="570" actId="20577"/>
          <ac:spMkLst>
            <pc:docMk/>
            <pc:sldMk cId="1083633787" sldId="282"/>
            <ac:spMk id="65" creationId="{D7BD32D1-85C4-20E6-BCD1-E11FF00C13C0}"/>
          </ac:spMkLst>
        </pc:spChg>
        <pc:spChg chg="add mod">
          <ac:chgData name="Toby Donaldson" userId="2e6e5431-bb17-4c41-9985-d39c50d83c73" providerId="ADAL" clId="{7F23DD3C-EE88-4E09-B912-3847A853AACE}" dt="2023-07-14T03:45:57.270" v="6927"/>
          <ac:spMkLst>
            <pc:docMk/>
            <pc:sldMk cId="1083633787" sldId="282"/>
            <ac:spMk id="66" creationId="{37EDFA0F-FE88-FA80-E5BA-927ADD87F5BC}"/>
          </ac:spMkLst>
        </pc:spChg>
        <pc:cxnChg chg="add mod">
          <ac:chgData name="Toby Donaldson" userId="2e6e5431-bb17-4c41-9985-d39c50d83c73" providerId="ADAL" clId="{7F23DD3C-EE88-4E09-B912-3847A853AACE}" dt="2023-07-11T23:29:16.499" v="500" actId="208"/>
          <ac:cxnSpMkLst>
            <pc:docMk/>
            <pc:sldMk cId="1083633787" sldId="282"/>
            <ac:cxnSpMk id="48" creationId="{B8F6DB1C-870F-92FA-83AB-9BD2E1D78790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4292315240" sldId="282"/>
        </pc:sldMkLst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1206487255" sldId="283"/>
        </pc:sldMkLst>
        <pc:spChg chg="del">
          <ac:chgData name="Toby Donaldson" userId="2e6e5431-bb17-4c41-9985-d39c50d83c73" providerId="ADAL" clId="{7F23DD3C-EE88-4E09-B912-3847A853AACE}" dt="2023-07-14T03:46:02.640" v="6928" actId="21"/>
          <ac:spMkLst>
            <pc:docMk/>
            <pc:sldMk cId="1206487255" sldId="283"/>
            <ac:spMk id="3" creationId="{E0F1131A-19D9-5B1E-3639-BAA5A02D68BF}"/>
          </ac:spMkLst>
        </pc:spChg>
        <pc:spChg chg="add mod">
          <ac:chgData name="Toby Donaldson" userId="2e6e5431-bb17-4c41-9985-d39c50d83c73" providerId="ADAL" clId="{7F23DD3C-EE88-4E09-B912-3847A853AACE}" dt="2023-07-11T23:33:26.372" v="575" actId="20577"/>
          <ac:spMkLst>
            <pc:docMk/>
            <pc:sldMk cId="1206487255" sldId="283"/>
            <ac:spMk id="8" creationId="{5AF6AAB3-7F66-8F96-71DA-DA2C3C1C1A62}"/>
          </ac:spMkLst>
        </pc:spChg>
        <pc:spChg chg="add mod">
          <ac:chgData name="Toby Donaldson" userId="2e6e5431-bb17-4c41-9985-d39c50d83c73" providerId="ADAL" clId="{7F23DD3C-EE88-4E09-B912-3847A853AACE}" dt="2023-07-11T23:34:44.336" v="649" actId="1076"/>
          <ac:spMkLst>
            <pc:docMk/>
            <pc:sldMk cId="1206487255" sldId="283"/>
            <ac:spMk id="58" creationId="{171EDAB0-C972-CC39-68A6-A37D7403107F}"/>
          </ac:spMkLst>
        </pc:spChg>
        <pc:spChg chg="add mod">
          <ac:chgData name="Toby Donaldson" userId="2e6e5431-bb17-4c41-9985-d39c50d83c73" providerId="ADAL" clId="{7F23DD3C-EE88-4E09-B912-3847A853AACE}" dt="2023-07-11T23:37:20.961" v="766" actId="1076"/>
          <ac:spMkLst>
            <pc:docMk/>
            <pc:sldMk cId="1206487255" sldId="283"/>
            <ac:spMk id="66" creationId="{D636C875-54A6-6CBA-4662-DA905900E838}"/>
          </ac:spMkLst>
        </pc:spChg>
        <pc:spChg chg="add mod">
          <ac:chgData name="Toby Donaldson" userId="2e6e5431-bb17-4c41-9985-d39c50d83c73" providerId="ADAL" clId="{7F23DD3C-EE88-4E09-B912-3847A853AACE}" dt="2023-07-11T23:38:13.317" v="805" actId="1076"/>
          <ac:spMkLst>
            <pc:docMk/>
            <pc:sldMk cId="1206487255" sldId="283"/>
            <ac:spMk id="67" creationId="{389EAB52-CC00-E096-BC7E-F4A8CD0E2BEE}"/>
          </ac:spMkLst>
        </pc:spChg>
        <pc:spChg chg="add del mod">
          <ac:chgData name="Toby Donaldson" userId="2e6e5431-bb17-4c41-9985-d39c50d83c73" providerId="ADAL" clId="{7F23DD3C-EE88-4E09-B912-3847A853AACE}" dt="2023-07-14T03:46:04.558" v="6929" actId="21"/>
          <ac:spMkLst>
            <pc:docMk/>
            <pc:sldMk cId="1206487255" sldId="283"/>
            <ac:spMk id="70" creationId="{BE4E449E-110F-A7D7-874E-C99D0E35CDBB}"/>
          </ac:spMkLst>
        </pc:spChg>
        <pc:spChg chg="add mod">
          <ac:chgData name="Toby Donaldson" userId="2e6e5431-bb17-4c41-9985-d39c50d83c73" providerId="ADAL" clId="{7F23DD3C-EE88-4E09-B912-3847A853AACE}" dt="2023-07-14T03:46:51.470" v="6940"/>
          <ac:spMkLst>
            <pc:docMk/>
            <pc:sldMk cId="1206487255" sldId="283"/>
            <ac:spMk id="72" creationId="{469C1FBF-832B-8BCA-F04B-D0B82582657C}"/>
          </ac:spMkLst>
        </pc:spChg>
        <pc:cxnChg chg="mod">
          <ac:chgData name="Toby Donaldson" userId="2e6e5431-bb17-4c41-9985-d39c50d83c73" providerId="ADAL" clId="{7F23DD3C-EE88-4E09-B912-3847A853AACE}" dt="2023-07-11T23:33:17.267" v="572" actId="208"/>
          <ac:cxnSpMkLst>
            <pc:docMk/>
            <pc:sldMk cId="1206487255" sldId="283"/>
            <ac:cxnSpMk id="48" creationId="{B8F6DB1C-870F-92FA-83AB-9BD2E1D78790}"/>
          </ac:cxnSpMkLst>
        </pc:cxnChg>
        <pc:cxnChg chg="add">
          <ac:chgData name="Toby Donaldson" userId="2e6e5431-bb17-4c41-9985-d39c50d83c73" providerId="ADAL" clId="{7F23DD3C-EE88-4E09-B912-3847A853AACE}" dt="2023-07-11T23:38:22.737" v="806" actId="11529"/>
          <ac:cxnSpMkLst>
            <pc:docMk/>
            <pc:sldMk cId="1206487255" sldId="283"/>
            <ac:cxnSpMk id="69" creationId="{EA1B33A0-D115-01DE-CEA4-A96BC5A74F8C}"/>
          </ac:cxnSpMkLst>
        </pc:cxnChg>
        <pc:cxnChg chg="add mod">
          <ac:chgData name="Toby Donaldson" userId="2e6e5431-bb17-4c41-9985-d39c50d83c73" providerId="ADAL" clId="{7F23DD3C-EE88-4E09-B912-3847A853AACE}" dt="2023-07-11T23:38:30.643" v="808" actId="14100"/>
          <ac:cxnSpMkLst>
            <pc:docMk/>
            <pc:sldMk cId="1206487255" sldId="283"/>
            <ac:cxnSpMk id="71" creationId="{0A5F3854-0862-B031-A630-0CA1321EE2B3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745029375" sldId="283"/>
        </pc:sldMkLst>
      </pc:sldChg>
      <pc:sldChg chg="addSp delSp modSp add del mod ord">
        <pc:chgData name="Toby Donaldson" userId="2e6e5431-bb17-4c41-9985-d39c50d83c73" providerId="ADAL" clId="{7F23DD3C-EE88-4E09-B912-3847A853AACE}" dt="2023-07-16T02:37:17.223" v="10524" actId="2696"/>
        <pc:sldMkLst>
          <pc:docMk/>
          <pc:sldMk cId="2531635298" sldId="284"/>
        </pc:sldMkLst>
        <pc:spChg chg="mod">
          <ac:chgData name="Toby Donaldson" userId="2e6e5431-bb17-4c41-9985-d39c50d83c73" providerId="ADAL" clId="{7F23DD3C-EE88-4E09-B912-3847A853AACE}" dt="2023-07-11T23:54:43.483" v="1081" actId="20577"/>
          <ac:spMkLst>
            <pc:docMk/>
            <pc:sldMk cId="2531635298" sldId="284"/>
            <ac:spMk id="2" creationId="{DAC52906-7C32-BCCD-C0C4-D83543BE2C1E}"/>
          </ac:spMkLst>
        </pc:spChg>
        <pc:spChg chg="mod">
          <ac:chgData name="Toby Donaldson" userId="2e6e5431-bb17-4c41-9985-d39c50d83c73" providerId="ADAL" clId="{7F23DD3C-EE88-4E09-B912-3847A853AACE}" dt="2023-07-11T23:57:16.236" v="1499" actId="14100"/>
          <ac:spMkLst>
            <pc:docMk/>
            <pc:sldMk cId="2531635298" sldId="284"/>
            <ac:spMk id="3" creationId="{E0F1131A-19D9-5B1E-3639-BAA5A02D68BF}"/>
          </ac:spMkLst>
        </pc:spChg>
        <pc:spChg chg="del">
          <ac:chgData name="Toby Donaldson" userId="2e6e5431-bb17-4c41-9985-d39c50d83c73" providerId="ADAL" clId="{7F23DD3C-EE88-4E09-B912-3847A853AACE}" dt="2023-07-11T23:34:56.564" v="651" actId="21"/>
          <ac:spMkLst>
            <pc:docMk/>
            <pc:sldMk cId="2531635298" sldId="284"/>
            <ac:spMk id="8" creationId="{5AF6AAB3-7F66-8F96-71DA-DA2C3C1C1A62}"/>
          </ac:spMkLst>
        </pc:spChg>
        <pc:spChg chg="del">
          <ac:chgData name="Toby Donaldson" userId="2e6e5431-bb17-4c41-9985-d39c50d83c73" providerId="ADAL" clId="{7F23DD3C-EE88-4E09-B912-3847A853AACE}" dt="2023-07-11T23:34:56.564" v="651" actId="21"/>
          <ac:spMkLst>
            <pc:docMk/>
            <pc:sldMk cId="2531635298" sldId="284"/>
            <ac:spMk id="52" creationId="{B699DB79-F600-A3A3-3DBF-24BDBCBB469C}"/>
          </ac:spMkLst>
        </pc:spChg>
        <pc:spChg chg="del">
          <ac:chgData name="Toby Donaldson" userId="2e6e5431-bb17-4c41-9985-d39c50d83c73" providerId="ADAL" clId="{7F23DD3C-EE88-4E09-B912-3847A853AACE}" dt="2023-07-11T23:34:56.564" v="651" actId="21"/>
          <ac:spMkLst>
            <pc:docMk/>
            <pc:sldMk cId="2531635298" sldId="284"/>
            <ac:spMk id="54" creationId="{BE33B946-706E-17D8-26CC-363A101A398D}"/>
          </ac:spMkLst>
        </pc:spChg>
        <pc:spChg chg="del">
          <ac:chgData name="Toby Donaldson" userId="2e6e5431-bb17-4c41-9985-d39c50d83c73" providerId="ADAL" clId="{7F23DD3C-EE88-4E09-B912-3847A853AACE}" dt="2023-07-11T23:34:58.414" v="652" actId="21"/>
          <ac:spMkLst>
            <pc:docMk/>
            <pc:sldMk cId="2531635298" sldId="284"/>
            <ac:spMk id="58" creationId="{171EDAB0-C972-CC39-68A6-A37D7403107F}"/>
          </ac:spMkLst>
        </pc:spChg>
        <pc:spChg chg="del">
          <ac:chgData name="Toby Donaldson" userId="2e6e5431-bb17-4c41-9985-d39c50d83c73" providerId="ADAL" clId="{7F23DD3C-EE88-4E09-B912-3847A853AACE}" dt="2023-07-11T23:34:56.564" v="651" actId="21"/>
          <ac:spMkLst>
            <pc:docMk/>
            <pc:sldMk cId="2531635298" sldId="284"/>
            <ac:spMk id="59" creationId="{90C926E3-5999-E2C5-5416-C0D5233260E1}"/>
          </ac:spMkLst>
        </pc:spChg>
        <pc:spChg chg="del">
          <ac:chgData name="Toby Donaldson" userId="2e6e5431-bb17-4c41-9985-d39c50d83c73" providerId="ADAL" clId="{7F23DD3C-EE88-4E09-B912-3847A853AACE}" dt="2023-07-11T23:34:56.564" v="651" actId="21"/>
          <ac:spMkLst>
            <pc:docMk/>
            <pc:sldMk cId="2531635298" sldId="284"/>
            <ac:spMk id="61" creationId="{56C966A0-17FA-6DFD-57D7-F5A2D6749268}"/>
          </ac:spMkLst>
        </pc:spChg>
        <pc:spChg chg="del">
          <ac:chgData name="Toby Donaldson" userId="2e6e5431-bb17-4c41-9985-d39c50d83c73" providerId="ADAL" clId="{7F23DD3C-EE88-4E09-B912-3847A853AACE}" dt="2023-07-11T23:34:56.564" v="651" actId="21"/>
          <ac:spMkLst>
            <pc:docMk/>
            <pc:sldMk cId="2531635298" sldId="284"/>
            <ac:spMk id="63" creationId="{473C5F17-112B-564A-745D-32EE044472B2}"/>
          </ac:spMkLst>
        </pc:spChg>
        <pc:spChg chg="del">
          <ac:chgData name="Toby Donaldson" userId="2e6e5431-bb17-4c41-9985-d39c50d83c73" providerId="ADAL" clId="{7F23DD3C-EE88-4E09-B912-3847A853AACE}" dt="2023-07-11T23:34:56.564" v="651" actId="21"/>
          <ac:spMkLst>
            <pc:docMk/>
            <pc:sldMk cId="2531635298" sldId="284"/>
            <ac:spMk id="64" creationId="{155B26F6-1388-2241-11B3-3F776091D1B1}"/>
          </ac:spMkLst>
        </pc:spChg>
        <pc:spChg chg="del">
          <ac:chgData name="Toby Donaldson" userId="2e6e5431-bb17-4c41-9985-d39c50d83c73" providerId="ADAL" clId="{7F23DD3C-EE88-4E09-B912-3847A853AACE}" dt="2023-07-11T23:34:56.564" v="651" actId="21"/>
          <ac:spMkLst>
            <pc:docMk/>
            <pc:sldMk cId="2531635298" sldId="284"/>
            <ac:spMk id="65" creationId="{D7BD32D1-85C4-20E6-BCD1-E11FF00C13C0}"/>
          </ac:spMkLst>
        </pc:spChg>
        <pc:spChg chg="add del mod">
          <ac:chgData name="Toby Donaldson" userId="2e6e5431-bb17-4c41-9985-d39c50d83c73" providerId="ADAL" clId="{7F23DD3C-EE88-4E09-B912-3847A853AACE}" dt="2023-07-11T23:55:51.742" v="1341" actId="21"/>
          <ac:spMkLst>
            <pc:docMk/>
            <pc:sldMk cId="2531635298" sldId="284"/>
            <ac:spMk id="66" creationId="{7FA20F7D-20EC-B2D6-E3D2-1B790F6E2A35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69" creationId="{DE981274-1E05-46FC-4723-F2B305175A67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70" creationId="{83FBA199-5283-8870-95B8-767C6562721B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72" creationId="{0E44C28E-03C9-1775-D371-A1607A8FD86F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73" creationId="{52E26B3A-E831-142F-0F0F-3E84EB731A68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75" creationId="{A213A488-642D-19E5-7DD8-015B7BFEE30A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76" creationId="{F146DB50-138D-9AFC-DF03-4E234C584C32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78" creationId="{6C1DD1BF-3493-024B-3E0F-AA877F825086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79" creationId="{90E7F089-EC42-FC8E-313A-DB7BBF4AEE91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81" creationId="{5CA7D725-1892-89D0-821B-15E364D76758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82" creationId="{17B34786-C957-0BC0-53D0-12DFFEE83620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84" creationId="{56C9421F-D579-FAE0-7453-F726EC7D3DAF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85" creationId="{19090A4F-D26D-42C8-B324-6620D1809F99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87" creationId="{6E35F0F6-1E6E-D50B-0857-CF8CECC08490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88" creationId="{81675E2F-A074-E1ED-650F-8A8E740C9EF3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90" creationId="{D7A1B15B-98F9-5339-15C1-BBF25AC9EB48}"/>
          </ac:spMkLst>
        </pc:spChg>
        <pc:spChg chg="mod">
          <ac:chgData name="Toby Donaldson" userId="2e6e5431-bb17-4c41-9985-d39c50d83c73" providerId="ADAL" clId="{7F23DD3C-EE88-4E09-B912-3847A853AACE}" dt="2023-07-11T23:57:47.640" v="1502"/>
          <ac:spMkLst>
            <pc:docMk/>
            <pc:sldMk cId="2531635298" sldId="284"/>
            <ac:spMk id="91" creationId="{207C7C2A-78BA-5434-EF67-D132FE4F765C}"/>
          </ac:spMkLst>
        </pc:spChg>
        <pc:grpChg chg="del">
          <ac:chgData name="Toby Donaldson" userId="2e6e5431-bb17-4c41-9985-d39c50d83c73" providerId="ADAL" clId="{7F23DD3C-EE88-4E09-B912-3847A853AACE}" dt="2023-07-11T23:34:56.564" v="651" actId="21"/>
          <ac:grpSpMkLst>
            <pc:docMk/>
            <pc:sldMk cId="2531635298" sldId="284"/>
            <ac:grpSpMk id="7" creationId="{22B9E8B6-F4BF-9B72-69E4-646C8E03FD09}"/>
          </ac:grpSpMkLst>
        </pc:grpChg>
        <pc:grpChg chg="del">
          <ac:chgData name="Toby Donaldson" userId="2e6e5431-bb17-4c41-9985-d39c50d83c73" providerId="ADAL" clId="{7F23DD3C-EE88-4E09-B912-3847A853AACE}" dt="2023-07-11T23:34:56.564" v="651" actId="21"/>
          <ac:grpSpMkLst>
            <pc:docMk/>
            <pc:sldMk cId="2531635298" sldId="284"/>
            <ac:grpSpMk id="19" creationId="{3E69FA43-91D8-2CD5-875A-D1BEE150D62E}"/>
          </ac:grpSpMkLst>
        </pc:grpChg>
        <pc:grpChg chg="del">
          <ac:chgData name="Toby Donaldson" userId="2e6e5431-bb17-4c41-9985-d39c50d83c73" providerId="ADAL" clId="{7F23DD3C-EE88-4E09-B912-3847A853AACE}" dt="2023-07-11T23:34:56.564" v="651" actId="21"/>
          <ac:grpSpMkLst>
            <pc:docMk/>
            <pc:sldMk cId="2531635298" sldId="284"/>
            <ac:grpSpMk id="22" creationId="{472A8E87-F5E0-6A85-0AE1-A46417443A4B}"/>
          </ac:grpSpMkLst>
        </pc:grpChg>
        <pc:grpChg chg="del">
          <ac:chgData name="Toby Donaldson" userId="2e6e5431-bb17-4c41-9985-d39c50d83c73" providerId="ADAL" clId="{7F23DD3C-EE88-4E09-B912-3847A853AACE}" dt="2023-07-11T23:34:56.564" v="651" actId="21"/>
          <ac:grpSpMkLst>
            <pc:docMk/>
            <pc:sldMk cId="2531635298" sldId="284"/>
            <ac:grpSpMk id="25" creationId="{48590F3E-7DD5-1DBB-E8C8-C5D32ED7C3D4}"/>
          </ac:grpSpMkLst>
        </pc:grpChg>
        <pc:grpChg chg="del">
          <ac:chgData name="Toby Donaldson" userId="2e6e5431-bb17-4c41-9985-d39c50d83c73" providerId="ADAL" clId="{7F23DD3C-EE88-4E09-B912-3847A853AACE}" dt="2023-07-11T23:34:56.564" v="651" actId="21"/>
          <ac:grpSpMkLst>
            <pc:docMk/>
            <pc:sldMk cId="2531635298" sldId="284"/>
            <ac:grpSpMk id="28" creationId="{D2F000AC-8B5E-7006-84B3-A8C41E49D924}"/>
          </ac:grpSpMkLst>
        </pc:grpChg>
        <pc:grpChg chg="del">
          <ac:chgData name="Toby Donaldson" userId="2e6e5431-bb17-4c41-9985-d39c50d83c73" providerId="ADAL" clId="{7F23DD3C-EE88-4E09-B912-3847A853AACE}" dt="2023-07-11T23:34:56.564" v="651" actId="21"/>
          <ac:grpSpMkLst>
            <pc:docMk/>
            <pc:sldMk cId="2531635298" sldId="284"/>
            <ac:grpSpMk id="31" creationId="{E197A01E-E391-721C-7F6C-70870FD63AD2}"/>
          </ac:grpSpMkLst>
        </pc:grpChg>
        <pc:grpChg chg="del">
          <ac:chgData name="Toby Donaldson" userId="2e6e5431-bb17-4c41-9985-d39c50d83c73" providerId="ADAL" clId="{7F23DD3C-EE88-4E09-B912-3847A853AACE}" dt="2023-07-11T23:34:56.564" v="651" actId="21"/>
          <ac:grpSpMkLst>
            <pc:docMk/>
            <pc:sldMk cId="2531635298" sldId="284"/>
            <ac:grpSpMk id="34" creationId="{41A935DB-A014-F306-826B-125943151787}"/>
          </ac:grpSpMkLst>
        </pc:grpChg>
        <pc:grpChg chg="del">
          <ac:chgData name="Toby Donaldson" userId="2e6e5431-bb17-4c41-9985-d39c50d83c73" providerId="ADAL" clId="{7F23DD3C-EE88-4E09-B912-3847A853AACE}" dt="2023-07-11T23:34:56.564" v="651" actId="21"/>
          <ac:grpSpMkLst>
            <pc:docMk/>
            <pc:sldMk cId="2531635298" sldId="284"/>
            <ac:grpSpMk id="37" creationId="{6DFBA798-1DF1-1932-8F17-9AD421A84C78}"/>
          </ac:grpSpMkLst>
        </pc:grpChg>
        <pc:grpChg chg="add mod">
          <ac:chgData name="Toby Donaldson" userId="2e6e5431-bb17-4c41-9985-d39c50d83c73" providerId="ADAL" clId="{7F23DD3C-EE88-4E09-B912-3847A853AACE}" dt="2023-07-11T23:57:47.640" v="1502"/>
          <ac:grpSpMkLst>
            <pc:docMk/>
            <pc:sldMk cId="2531635298" sldId="284"/>
            <ac:grpSpMk id="68" creationId="{60A194F2-E868-5B88-A0C1-B0F5FF402AD2}"/>
          </ac:grpSpMkLst>
        </pc:grpChg>
        <pc:grpChg chg="add mod">
          <ac:chgData name="Toby Donaldson" userId="2e6e5431-bb17-4c41-9985-d39c50d83c73" providerId="ADAL" clId="{7F23DD3C-EE88-4E09-B912-3847A853AACE}" dt="2023-07-11T23:57:47.640" v="1502"/>
          <ac:grpSpMkLst>
            <pc:docMk/>
            <pc:sldMk cId="2531635298" sldId="284"/>
            <ac:grpSpMk id="71" creationId="{A4AA8CEC-1E5A-74BA-F02A-E424FC6342D0}"/>
          </ac:grpSpMkLst>
        </pc:grpChg>
        <pc:grpChg chg="add mod">
          <ac:chgData name="Toby Donaldson" userId="2e6e5431-bb17-4c41-9985-d39c50d83c73" providerId="ADAL" clId="{7F23DD3C-EE88-4E09-B912-3847A853AACE}" dt="2023-07-11T23:57:47.640" v="1502"/>
          <ac:grpSpMkLst>
            <pc:docMk/>
            <pc:sldMk cId="2531635298" sldId="284"/>
            <ac:grpSpMk id="74" creationId="{CC9BD2F6-CE74-2561-8BD5-24D2B77E8E1D}"/>
          </ac:grpSpMkLst>
        </pc:grpChg>
        <pc:grpChg chg="add mod">
          <ac:chgData name="Toby Donaldson" userId="2e6e5431-bb17-4c41-9985-d39c50d83c73" providerId="ADAL" clId="{7F23DD3C-EE88-4E09-B912-3847A853AACE}" dt="2023-07-11T23:57:47.640" v="1502"/>
          <ac:grpSpMkLst>
            <pc:docMk/>
            <pc:sldMk cId="2531635298" sldId="284"/>
            <ac:grpSpMk id="77" creationId="{D964BE1E-C057-8BD1-B423-F13AAB4854D9}"/>
          </ac:grpSpMkLst>
        </pc:grpChg>
        <pc:grpChg chg="add mod">
          <ac:chgData name="Toby Donaldson" userId="2e6e5431-bb17-4c41-9985-d39c50d83c73" providerId="ADAL" clId="{7F23DD3C-EE88-4E09-B912-3847A853AACE}" dt="2023-07-11T23:57:55.728" v="1504" actId="1076"/>
          <ac:grpSpMkLst>
            <pc:docMk/>
            <pc:sldMk cId="2531635298" sldId="284"/>
            <ac:grpSpMk id="80" creationId="{6C36962E-40C9-3016-BBDF-A2887ACC502B}"/>
          </ac:grpSpMkLst>
        </pc:grpChg>
        <pc:grpChg chg="add mod">
          <ac:chgData name="Toby Donaldson" userId="2e6e5431-bb17-4c41-9985-d39c50d83c73" providerId="ADAL" clId="{7F23DD3C-EE88-4E09-B912-3847A853AACE}" dt="2023-07-11T23:57:47.640" v="1502"/>
          <ac:grpSpMkLst>
            <pc:docMk/>
            <pc:sldMk cId="2531635298" sldId="284"/>
            <ac:grpSpMk id="83" creationId="{D3FC12E1-F2D9-D9C6-7B05-D1C68506F55A}"/>
          </ac:grpSpMkLst>
        </pc:grpChg>
        <pc:grpChg chg="add mod">
          <ac:chgData name="Toby Donaldson" userId="2e6e5431-bb17-4c41-9985-d39c50d83c73" providerId="ADAL" clId="{7F23DD3C-EE88-4E09-B912-3847A853AACE}" dt="2023-07-11T23:57:47.640" v="1502"/>
          <ac:grpSpMkLst>
            <pc:docMk/>
            <pc:sldMk cId="2531635298" sldId="284"/>
            <ac:grpSpMk id="86" creationId="{1D0B2731-E9A7-56A3-788F-3597B53F8E3D}"/>
          </ac:grpSpMkLst>
        </pc:grpChg>
        <pc:grpChg chg="add mod">
          <ac:chgData name="Toby Donaldson" userId="2e6e5431-bb17-4c41-9985-d39c50d83c73" providerId="ADAL" clId="{7F23DD3C-EE88-4E09-B912-3847A853AACE}" dt="2023-07-11T23:57:47.640" v="1502"/>
          <ac:grpSpMkLst>
            <pc:docMk/>
            <pc:sldMk cId="2531635298" sldId="284"/>
            <ac:grpSpMk id="89" creationId="{56775B86-CE20-AC20-A999-F045358E92F8}"/>
          </ac:grpSpMkLst>
        </pc:grpChg>
        <pc:picChg chg="add mod">
          <ac:chgData name="Toby Donaldson" userId="2e6e5431-bb17-4c41-9985-d39c50d83c73" providerId="ADAL" clId="{7F23DD3C-EE88-4E09-B912-3847A853AACE}" dt="2023-07-11T23:57:10.821" v="1498" actId="1076"/>
          <ac:picMkLst>
            <pc:docMk/>
            <pc:sldMk cId="2531635298" sldId="284"/>
            <ac:picMk id="67" creationId="{76B78F30-9A2F-FE2E-18B8-2650C8192D06}"/>
          </ac:picMkLst>
        </pc:pic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9" creationId="{7660E55A-1D76-B7C2-19D3-0392250F1A38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10" creationId="{D2CFAEC0-E75F-A0A2-36B8-A1D1ED8D0A2B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11" creationId="{45F6CF07-D053-BB40-471D-94D59C5A7AFE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12" creationId="{19FFA99A-A59F-33F2-E28D-B017F291C13C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13" creationId="{9FAAE538-B3CC-B764-CA64-1F043149961C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14" creationId="{A3461DCA-1D5C-9811-2160-429B66C3D757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15" creationId="{DAB7BB97-8717-D078-466B-6F247124A8D5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16" creationId="{CAD24EA1-DFC3-A7C5-3A3D-C19B32F8CD06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17" creationId="{758CC5D7-9D31-612D-5BE5-4D66E967D4A9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18" creationId="{0840B127-FAF1-E786-FB20-A772C636DA53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0" creationId="{6DC5096B-37F8-F2A6-5FC6-BAC7E27BD2A8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1" creationId="{60EF9DEB-25C8-1E0A-5149-B8B47FEFB14F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2" creationId="{1F15B602-CEB9-3876-1A91-E9050A345504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3" creationId="{F2876B47-A6C8-091E-31DD-D73D50901017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4" creationId="{F9EE43F5-1B83-8D68-E816-474E35A328D3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5" creationId="{149716A0-2045-D895-5FC3-7751FE20A1E3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6" creationId="{9C156A8A-E720-8D7F-4874-C634DD2B5613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7" creationId="{B7EC897A-2E63-E512-4F07-C7026B4C9283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8" creationId="{B8F6DB1C-870F-92FA-83AB-9BD2E1D78790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49" creationId="{25C6A350-6053-A3C8-BBCE-331C92F1208E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50" creationId="{24962752-A76C-7526-232E-92C2A12F5D94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51" creationId="{61FC7DA3-3885-9DD0-FF42-5A2C5006DFB6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53" creationId="{41E91516-B1E4-476B-67ED-EF1F738C1B54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55" creationId="{5C5CA9CE-ADDA-6F83-2D31-486D98176F40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56" creationId="{1DAABE80-22AB-8822-6BBF-53BCAC3FCEBF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57" creationId="{0CA62775-EFE0-7EED-2A53-7DA7FDBE8B85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60" creationId="{4C545107-9487-EC92-BECF-730761908B59}"/>
          </ac:cxnSpMkLst>
        </pc:cxnChg>
        <pc:cxnChg chg="del mod">
          <ac:chgData name="Toby Donaldson" userId="2e6e5431-bb17-4c41-9985-d39c50d83c73" providerId="ADAL" clId="{7F23DD3C-EE88-4E09-B912-3847A853AACE}" dt="2023-07-11T23:34:56.564" v="651" actId="21"/>
          <ac:cxnSpMkLst>
            <pc:docMk/>
            <pc:sldMk cId="2531635298" sldId="284"/>
            <ac:cxnSpMk id="62" creationId="{100A08A0-C41A-7A21-2560-FE6F661A05E3}"/>
          </ac:cxnSpMkLst>
        </pc:cxnChg>
        <pc:cxnChg chg="add mod">
          <ac:chgData name="Toby Donaldson" userId="2e6e5431-bb17-4c41-9985-d39c50d83c73" providerId="ADAL" clId="{7F23DD3C-EE88-4E09-B912-3847A853AACE}" dt="2023-07-11T23:57:47.640" v="1502"/>
          <ac:cxnSpMkLst>
            <pc:docMk/>
            <pc:sldMk cId="2531635298" sldId="284"/>
            <ac:cxnSpMk id="92" creationId="{1B39E95B-0067-223E-2150-1F69D6EA7466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623077837" sldId="284"/>
        </pc:sldMkLst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1121058896" sldId="285"/>
        </pc:sldMkLst>
        <pc:spChg chg="del">
          <ac:chgData name="Toby Donaldson" userId="2e6e5431-bb17-4c41-9985-d39c50d83c73" providerId="ADAL" clId="{7F23DD3C-EE88-4E09-B912-3847A853AACE}" dt="2023-07-14T03:46:07.952" v="6930" actId="21"/>
          <ac:spMkLst>
            <pc:docMk/>
            <pc:sldMk cId="1121058896" sldId="285"/>
            <ac:spMk id="3" creationId="{E0F1131A-19D9-5B1E-3639-BAA5A02D68BF}"/>
          </ac:spMkLst>
        </pc:spChg>
        <pc:spChg chg="del">
          <ac:chgData name="Toby Donaldson" userId="2e6e5431-bb17-4c41-9985-d39c50d83c73" providerId="ADAL" clId="{7F23DD3C-EE88-4E09-B912-3847A853AACE}" dt="2023-07-11T23:39:03.350" v="810" actId="21"/>
          <ac:spMkLst>
            <pc:docMk/>
            <pc:sldMk cId="1121058896" sldId="285"/>
            <ac:spMk id="58" creationId="{171EDAB0-C972-CC39-68A6-A37D7403107F}"/>
          </ac:spMkLst>
        </pc:spChg>
        <pc:spChg chg="add del mod">
          <ac:chgData name="Toby Donaldson" userId="2e6e5431-bb17-4c41-9985-d39c50d83c73" providerId="ADAL" clId="{7F23DD3C-EE88-4E09-B912-3847A853AACE}" dt="2023-07-14T03:46:11.363" v="6931" actId="21"/>
          <ac:spMkLst>
            <pc:docMk/>
            <pc:sldMk cId="1121058896" sldId="285"/>
            <ac:spMk id="66" creationId="{17C9DA92-1F45-88D0-A805-9AC67AD07682}"/>
          </ac:spMkLst>
        </pc:spChg>
        <pc:spChg chg="del">
          <ac:chgData name="Toby Donaldson" userId="2e6e5431-bb17-4c41-9985-d39c50d83c73" providerId="ADAL" clId="{7F23DD3C-EE88-4E09-B912-3847A853AACE}" dt="2023-07-11T23:39:03.350" v="810" actId="21"/>
          <ac:spMkLst>
            <pc:docMk/>
            <pc:sldMk cId="1121058896" sldId="285"/>
            <ac:spMk id="66" creationId="{D636C875-54A6-6CBA-4662-DA905900E838}"/>
          </ac:spMkLst>
        </pc:spChg>
        <pc:spChg chg="del">
          <ac:chgData name="Toby Donaldson" userId="2e6e5431-bb17-4c41-9985-d39c50d83c73" providerId="ADAL" clId="{7F23DD3C-EE88-4E09-B912-3847A853AACE}" dt="2023-07-11T23:39:03.350" v="810" actId="21"/>
          <ac:spMkLst>
            <pc:docMk/>
            <pc:sldMk cId="1121058896" sldId="285"/>
            <ac:spMk id="67" creationId="{389EAB52-CC00-E096-BC7E-F4A8CD0E2BEE}"/>
          </ac:spMkLst>
        </pc:spChg>
        <pc:spChg chg="add mod">
          <ac:chgData name="Toby Donaldson" userId="2e6e5431-bb17-4c41-9985-d39c50d83c73" providerId="ADAL" clId="{7F23DD3C-EE88-4E09-B912-3847A853AACE}" dt="2023-07-14T03:46:52.351" v="6941"/>
          <ac:spMkLst>
            <pc:docMk/>
            <pc:sldMk cId="1121058896" sldId="285"/>
            <ac:spMk id="67" creationId="{C5A13179-CEC8-E5FE-DCDA-784096FCD670}"/>
          </ac:spMkLst>
        </pc:spChg>
        <pc:spChg chg="add del mod">
          <ac:chgData name="Toby Donaldson" userId="2e6e5431-bb17-4c41-9985-d39c50d83c73" providerId="ADAL" clId="{7F23DD3C-EE88-4E09-B912-3847A853AACE}" dt="2023-07-11T23:40:03.250" v="874" actId="21"/>
          <ac:spMkLst>
            <pc:docMk/>
            <pc:sldMk cId="1121058896" sldId="285"/>
            <ac:spMk id="68" creationId="{AEF99FFE-B312-EEFB-CBDF-3EDCAF7BDC90}"/>
          </ac:spMkLst>
        </pc:spChg>
        <pc:spChg chg="add mod">
          <ac:chgData name="Toby Donaldson" userId="2e6e5431-bb17-4c41-9985-d39c50d83c73" providerId="ADAL" clId="{7F23DD3C-EE88-4E09-B912-3847A853AACE}" dt="2023-07-11T23:41:14.098" v="885" actId="113"/>
          <ac:spMkLst>
            <pc:docMk/>
            <pc:sldMk cId="1121058896" sldId="285"/>
            <ac:spMk id="70" creationId="{F9FEB776-7956-07C4-3F08-1D9ADB112AD3}"/>
          </ac:spMkLst>
        </pc:spChg>
        <pc:picChg chg="add del mod">
          <ac:chgData name="Toby Donaldson" userId="2e6e5431-bb17-4c41-9985-d39c50d83c73" providerId="ADAL" clId="{7F23DD3C-EE88-4E09-B912-3847A853AACE}" dt="2023-07-11T23:40:57.895" v="882" actId="21"/>
          <ac:picMkLst>
            <pc:docMk/>
            <pc:sldMk cId="1121058896" sldId="285"/>
            <ac:picMk id="72" creationId="{1A997C08-2824-133C-FFD4-939596542F3E}"/>
          </ac:picMkLst>
        </pc:picChg>
        <pc:picChg chg="add mod">
          <ac:chgData name="Toby Donaldson" userId="2e6e5431-bb17-4c41-9985-d39c50d83c73" providerId="ADAL" clId="{7F23DD3C-EE88-4E09-B912-3847A853AACE}" dt="2023-07-11T23:40:41.620" v="879" actId="1076"/>
          <ac:picMkLst>
            <pc:docMk/>
            <pc:sldMk cId="1121058896" sldId="285"/>
            <ac:picMk id="73" creationId="{EF532F4C-7EDB-19D3-563B-FE6885F11DAE}"/>
          </ac:picMkLst>
        </pc:picChg>
        <pc:picChg chg="add del mod">
          <ac:chgData name="Toby Donaldson" userId="2e6e5431-bb17-4c41-9985-d39c50d83c73" providerId="ADAL" clId="{7F23DD3C-EE88-4E09-B912-3847A853AACE}" dt="2023-07-11T23:40:57.895" v="882" actId="21"/>
          <ac:picMkLst>
            <pc:docMk/>
            <pc:sldMk cId="1121058896" sldId="285"/>
            <ac:picMk id="74" creationId="{3217CA46-16C5-820E-AF1F-282EC012510A}"/>
          </ac:picMkLst>
        </pc:picChg>
        <pc:cxnChg chg="del mod">
          <ac:chgData name="Toby Donaldson" userId="2e6e5431-bb17-4c41-9985-d39c50d83c73" providerId="ADAL" clId="{7F23DD3C-EE88-4E09-B912-3847A853AACE}" dt="2023-07-11T23:39:05.214" v="811" actId="21"/>
          <ac:cxnSpMkLst>
            <pc:docMk/>
            <pc:sldMk cId="1121058896" sldId="285"/>
            <ac:cxnSpMk id="69" creationId="{EA1B33A0-D115-01DE-CEA4-A96BC5A74F8C}"/>
          </ac:cxnSpMkLst>
        </pc:cxnChg>
        <pc:cxnChg chg="del mod">
          <ac:chgData name="Toby Donaldson" userId="2e6e5431-bb17-4c41-9985-d39c50d83c73" providerId="ADAL" clId="{7F23DD3C-EE88-4E09-B912-3847A853AACE}" dt="2023-07-11T23:39:03.350" v="810" actId="21"/>
          <ac:cxnSpMkLst>
            <pc:docMk/>
            <pc:sldMk cId="1121058896" sldId="285"/>
            <ac:cxnSpMk id="71" creationId="{0A5F3854-0862-B031-A630-0CA1321EE2B3}"/>
          </ac:cxnSpMkLst>
        </pc:cxnChg>
      </pc:sldChg>
      <pc:sldChg chg="addSp delSp modSp new mod">
        <pc:chgData name="Toby Donaldson" userId="2e6e5431-bb17-4c41-9985-d39c50d83c73" providerId="ADAL" clId="{7F23DD3C-EE88-4E09-B912-3847A853AACE}" dt="2023-07-12T05:24:24.245" v="5988"/>
        <pc:sldMkLst>
          <pc:docMk/>
          <pc:sldMk cId="3608182561" sldId="286"/>
        </pc:sldMkLst>
        <pc:spChg chg="del">
          <ac:chgData name="Toby Donaldson" userId="2e6e5431-bb17-4c41-9985-d39c50d83c73" providerId="ADAL" clId="{7F23DD3C-EE88-4E09-B912-3847A853AACE}" dt="2023-07-11T23:40:53.458" v="881" actId="21"/>
          <ac:spMkLst>
            <pc:docMk/>
            <pc:sldMk cId="3608182561" sldId="286"/>
            <ac:spMk id="2" creationId="{96632F48-D15E-3FC0-A003-AFEF39EBEB31}"/>
          </ac:spMkLst>
        </pc:spChg>
        <pc:spChg chg="del">
          <ac:chgData name="Toby Donaldson" userId="2e6e5431-bb17-4c41-9985-d39c50d83c73" providerId="ADAL" clId="{7F23DD3C-EE88-4E09-B912-3847A853AACE}" dt="2023-07-11T23:40:53.458" v="881" actId="21"/>
          <ac:spMkLst>
            <pc:docMk/>
            <pc:sldMk cId="3608182561" sldId="286"/>
            <ac:spMk id="3" creationId="{3B47425F-C4D1-FA2F-D116-C408D14B2B6D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9" creationId="{9B079A0F-9737-9F7E-E22D-C351E6D94362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10" creationId="{70EB3ABE-9CC6-879A-4B9C-300235762DDC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12" creationId="{B8AA9445-E912-3E5A-F356-FE5163C2CB4F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13" creationId="{EE45CC2C-262C-06E3-454A-1CFE9A0510E7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15" creationId="{7415B0EF-0C23-6E55-BD43-0E482B5B166C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16" creationId="{EB3F9C36-9C2C-873E-206C-EB4BBA8BF592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18" creationId="{4308B200-1095-16EB-D715-BAEAFAECF51A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19" creationId="{9B00641C-8FCA-2D49-4DB3-EF711007FB04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24" creationId="{65496887-F325-30BD-B78A-7198A4827E37}"/>
          </ac:spMkLst>
        </pc:spChg>
        <pc:spChg chg="mod">
          <ac:chgData name="Toby Donaldson" userId="2e6e5431-bb17-4c41-9985-d39c50d83c73" providerId="ADAL" clId="{7F23DD3C-EE88-4E09-B912-3847A853AACE}" dt="2023-07-12T04:34:49.803" v="4954"/>
          <ac:spMkLst>
            <pc:docMk/>
            <pc:sldMk cId="3608182561" sldId="286"/>
            <ac:spMk id="25" creationId="{C0C8148A-13F6-57E4-0C9C-6DE1276A495E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30" creationId="{2703690E-2E23-781B-B03F-AF25DE598AF9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31" creationId="{75B24596-65C2-FD9F-F5C8-A647088F26B5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33" creationId="{2C9A29C6-F3F8-6913-0353-9B29A568ED71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34" creationId="{F76CCBF5-00CB-956F-FB5B-35662DB6CC83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36" creationId="{79E28F92-18B3-D408-04D1-613852E37AEE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37" creationId="{13BC29EE-C044-A2D6-B3FB-887587D4A7B5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39" creationId="{55CC861F-BBE3-7AF6-2EFF-6AB7FBCF6A6D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40" creationId="{CDE538A8-730A-2B15-0C00-F64B9E7EA285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45" creationId="{1E5CD065-83F2-A3DD-2F40-07CEA8991CEB}"/>
          </ac:spMkLst>
        </pc:spChg>
        <pc:spChg chg="mod">
          <ac:chgData name="Toby Donaldson" userId="2e6e5431-bb17-4c41-9985-d39c50d83c73" providerId="ADAL" clId="{7F23DD3C-EE88-4E09-B912-3847A853AACE}" dt="2023-07-12T04:35:57.601" v="4963"/>
          <ac:spMkLst>
            <pc:docMk/>
            <pc:sldMk cId="3608182561" sldId="286"/>
            <ac:spMk id="46" creationId="{752B87E9-E6C4-DFA8-E9CB-6DA1294875D6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52" creationId="{E23601D6-D9BD-068A-A8E7-841BA05826AD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53" creationId="{A455B999-1184-D9E7-D48E-C9781FD89DF1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55" creationId="{1F4387B7-1AE9-993D-761B-7EFD77D21EF9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56" creationId="{0BA37952-53AF-9F0D-8C13-994B0D690812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58" creationId="{9E21607C-B380-9E3D-0A76-D381793F8D21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59" creationId="{4505D690-EEAF-4533-3BDA-F2EAB144355E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61" creationId="{3C88C991-C933-839B-DD68-3127FA6DB889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62" creationId="{B53DF6C0-3498-C8C8-9675-F336565F001B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67" creationId="{77E79291-ECD4-5E22-5615-C47F1198D464}"/>
          </ac:spMkLst>
        </pc:spChg>
        <pc:spChg chg="mod">
          <ac:chgData name="Toby Donaldson" userId="2e6e5431-bb17-4c41-9985-d39c50d83c73" providerId="ADAL" clId="{7F23DD3C-EE88-4E09-B912-3847A853AACE}" dt="2023-07-12T04:36:11.418" v="4967"/>
          <ac:spMkLst>
            <pc:docMk/>
            <pc:sldMk cId="3608182561" sldId="286"/>
            <ac:spMk id="68" creationId="{9301C339-0A32-99FF-BC12-022F32859D47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76" creationId="{664825A4-63E2-0387-FD76-2841342E2DC8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77" creationId="{984F4ECC-AA28-761C-87D2-AB7E86A684DB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79" creationId="{330F756C-4560-9FB8-F038-68DA8F9C2D5A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80" creationId="{1929CEDE-356E-000E-77B2-E43CCCBC83BC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82" creationId="{D6CA7C45-21EF-CF61-7723-1E94E2124E36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83" creationId="{64F8C246-60FF-4B8F-1A6C-113CF324D9A3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85" creationId="{DE64E1C0-A21C-D72D-F88C-F91A85990550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86" creationId="{7376F0F0-4028-E9A8-9953-363D66CCB3A7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90" creationId="{869C8F47-9E95-9308-B21D-6BACDF8BC4CA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91" creationId="{F73C5DAE-59AE-A658-30C7-18F03FF57A06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94" creationId="{AB2E8A86-C772-EEE7-8A92-19123E046F84}"/>
          </ac:spMkLst>
        </pc:spChg>
        <pc:spChg chg="mod">
          <ac:chgData name="Toby Donaldson" userId="2e6e5431-bb17-4c41-9985-d39c50d83c73" providerId="ADAL" clId="{7F23DD3C-EE88-4E09-B912-3847A853AACE}" dt="2023-07-12T04:45:31.150" v="5107"/>
          <ac:spMkLst>
            <pc:docMk/>
            <pc:sldMk cId="3608182561" sldId="286"/>
            <ac:spMk id="95" creationId="{4CB75D5A-AB82-3F7A-367D-5C49B5024D99}"/>
          </ac:spMkLst>
        </pc:spChg>
        <pc:spChg chg="mod">
          <ac:chgData name="Toby Donaldson" userId="2e6e5431-bb17-4c41-9985-d39c50d83c73" providerId="ADAL" clId="{7F23DD3C-EE88-4E09-B912-3847A853AACE}" dt="2023-07-12T05:16:46.791" v="5830" actId="20577"/>
          <ac:spMkLst>
            <pc:docMk/>
            <pc:sldMk cId="3608182561" sldId="286"/>
            <ac:spMk id="99" creationId="{C324F8AA-0BE4-8A03-92BD-6DCFE260E9FE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00" creationId="{7731DC7E-053C-8062-145A-31564B7FE454}"/>
          </ac:spMkLst>
        </pc:spChg>
        <pc:spChg chg="mod">
          <ac:chgData name="Toby Donaldson" userId="2e6e5431-bb17-4c41-9985-d39c50d83c73" providerId="ADAL" clId="{7F23DD3C-EE88-4E09-B912-3847A853AACE}" dt="2023-07-12T05:16:49.342" v="5831" actId="20577"/>
          <ac:spMkLst>
            <pc:docMk/>
            <pc:sldMk cId="3608182561" sldId="286"/>
            <ac:spMk id="102" creationId="{B961ADB5-594C-1E86-115F-EFFB1755DB49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03" creationId="{E89B0A92-EE11-9DC1-BCF2-904C768C6F4B}"/>
          </ac:spMkLst>
        </pc:spChg>
        <pc:spChg chg="mod">
          <ac:chgData name="Toby Donaldson" userId="2e6e5431-bb17-4c41-9985-d39c50d83c73" providerId="ADAL" clId="{7F23DD3C-EE88-4E09-B912-3847A853AACE}" dt="2023-07-12T05:16:51.662" v="5832" actId="20577"/>
          <ac:spMkLst>
            <pc:docMk/>
            <pc:sldMk cId="3608182561" sldId="286"/>
            <ac:spMk id="105" creationId="{EE090561-EEA3-84E1-305A-FFC254611DED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06" creationId="{56F7FF7A-AA19-D730-9E55-0EEB1273AC20}"/>
          </ac:spMkLst>
        </pc:spChg>
        <pc:spChg chg="mod">
          <ac:chgData name="Toby Donaldson" userId="2e6e5431-bb17-4c41-9985-d39c50d83c73" providerId="ADAL" clId="{7F23DD3C-EE88-4E09-B912-3847A853AACE}" dt="2023-07-12T05:16:54.436" v="5833" actId="20577"/>
          <ac:spMkLst>
            <pc:docMk/>
            <pc:sldMk cId="3608182561" sldId="286"/>
            <ac:spMk id="108" creationId="{61222D56-6178-AAE1-08FB-FFCA9C3F3AC5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09" creationId="{3DF74149-0E9D-1AFA-B58B-A87AA452282E}"/>
          </ac:spMkLst>
        </pc:spChg>
        <pc:spChg chg="mod">
          <ac:chgData name="Toby Donaldson" userId="2e6e5431-bb17-4c41-9985-d39c50d83c73" providerId="ADAL" clId="{7F23DD3C-EE88-4E09-B912-3847A853AACE}" dt="2023-07-12T05:16:56.901" v="5834" actId="20577"/>
          <ac:spMkLst>
            <pc:docMk/>
            <pc:sldMk cId="3608182561" sldId="286"/>
            <ac:spMk id="111" creationId="{02F6E401-190E-E9A2-9A66-E0D18C6B5DA3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12" creationId="{1123C2BF-501C-0AA9-D27E-851BD2A08F33}"/>
          </ac:spMkLst>
        </pc:spChg>
        <pc:spChg chg="mod">
          <ac:chgData name="Toby Donaldson" userId="2e6e5431-bb17-4c41-9985-d39c50d83c73" providerId="ADAL" clId="{7F23DD3C-EE88-4E09-B912-3847A853AACE}" dt="2023-07-12T05:16:59.770" v="5835" actId="20577"/>
          <ac:spMkLst>
            <pc:docMk/>
            <pc:sldMk cId="3608182561" sldId="286"/>
            <ac:spMk id="114" creationId="{44A1A50F-9140-F995-EF72-24F8E9B53BD6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15" creationId="{634DA8C8-6A67-2213-D6F2-479B9090D380}"/>
          </ac:spMkLst>
        </pc:spChg>
        <pc:spChg chg="mod">
          <ac:chgData name="Toby Donaldson" userId="2e6e5431-bb17-4c41-9985-d39c50d83c73" providerId="ADAL" clId="{7F23DD3C-EE88-4E09-B912-3847A853AACE}" dt="2023-07-12T05:17:02.697" v="5836" actId="20577"/>
          <ac:spMkLst>
            <pc:docMk/>
            <pc:sldMk cId="3608182561" sldId="286"/>
            <ac:spMk id="117" creationId="{676F39EC-4202-EE25-41DA-11697DA01678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18" creationId="{BAA66BD3-5BEF-A1F5-06C5-4E608964E16E}"/>
          </ac:spMkLst>
        </pc:spChg>
        <pc:spChg chg="mod">
          <ac:chgData name="Toby Donaldson" userId="2e6e5431-bb17-4c41-9985-d39c50d83c73" providerId="ADAL" clId="{7F23DD3C-EE88-4E09-B912-3847A853AACE}" dt="2023-07-12T05:17:07.395" v="5839" actId="20577"/>
          <ac:spMkLst>
            <pc:docMk/>
            <pc:sldMk cId="3608182561" sldId="286"/>
            <ac:spMk id="120" creationId="{C242859E-AE88-362B-5BFA-7404414D2458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21" creationId="{901E5A6D-AD94-CEE6-B270-2BEED01806BE}"/>
          </ac:spMkLst>
        </pc:spChg>
        <pc:spChg chg="mod">
          <ac:chgData name="Toby Donaldson" userId="2e6e5431-bb17-4c41-9985-d39c50d83c73" providerId="ADAL" clId="{7F23DD3C-EE88-4E09-B912-3847A853AACE}" dt="2023-07-12T05:17:11.032" v="5840" actId="20577"/>
          <ac:spMkLst>
            <pc:docMk/>
            <pc:sldMk cId="3608182561" sldId="286"/>
            <ac:spMk id="123" creationId="{5984DF0C-5BAF-E483-20EB-083C47F804CB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24" creationId="{87974BD3-37E4-EDB3-0615-FC14CC772191}"/>
          </ac:spMkLst>
        </pc:spChg>
        <pc:spChg chg="mod">
          <ac:chgData name="Toby Donaldson" userId="2e6e5431-bb17-4c41-9985-d39c50d83c73" providerId="ADAL" clId="{7F23DD3C-EE88-4E09-B912-3847A853AACE}" dt="2023-07-12T05:17:16.976" v="5841" actId="20577"/>
          <ac:spMkLst>
            <pc:docMk/>
            <pc:sldMk cId="3608182561" sldId="286"/>
            <ac:spMk id="126" creationId="{74874C52-DF7F-EEA3-E69C-6A0FEEB775C2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27" creationId="{AD9324DA-2A5B-3BB3-DC93-7965C54B91BF}"/>
          </ac:spMkLst>
        </pc:spChg>
        <pc:spChg chg="mod">
          <ac:chgData name="Toby Donaldson" userId="2e6e5431-bb17-4c41-9985-d39c50d83c73" providerId="ADAL" clId="{7F23DD3C-EE88-4E09-B912-3847A853AACE}" dt="2023-07-12T05:17:20.486" v="5842" actId="20577"/>
          <ac:spMkLst>
            <pc:docMk/>
            <pc:sldMk cId="3608182561" sldId="286"/>
            <ac:spMk id="129" creationId="{228B928C-1DE7-5E08-E979-E1E3910B7030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30" creationId="{3D4D037F-A305-64DE-DF6D-B68F3C6A5934}"/>
          </ac:spMkLst>
        </pc:spChg>
        <pc:spChg chg="mod">
          <ac:chgData name="Toby Donaldson" userId="2e6e5431-bb17-4c41-9985-d39c50d83c73" providerId="ADAL" clId="{7F23DD3C-EE88-4E09-B912-3847A853AACE}" dt="2023-07-12T05:17:28.205" v="5847" actId="20577"/>
          <ac:spMkLst>
            <pc:docMk/>
            <pc:sldMk cId="3608182561" sldId="286"/>
            <ac:spMk id="132" creationId="{EBB3D546-5C04-B97B-3C89-CC62D6C87E1E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33" creationId="{DDA66A07-AE0D-31A6-0541-8ED32A3C9A87}"/>
          </ac:spMkLst>
        </pc:spChg>
        <pc:spChg chg="mod">
          <ac:chgData name="Toby Donaldson" userId="2e6e5431-bb17-4c41-9985-d39c50d83c73" providerId="ADAL" clId="{7F23DD3C-EE88-4E09-B912-3847A853AACE}" dt="2023-07-12T05:17:31.608" v="5848" actId="20577"/>
          <ac:spMkLst>
            <pc:docMk/>
            <pc:sldMk cId="3608182561" sldId="286"/>
            <ac:spMk id="135" creationId="{2AEF69C4-DB12-1943-B5F3-41338B2C6389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36" creationId="{3A1D2FE7-9C12-0D6D-E5DF-D9AFE89BBA0A}"/>
          </ac:spMkLst>
        </pc:spChg>
        <pc:spChg chg="mod">
          <ac:chgData name="Toby Donaldson" userId="2e6e5431-bb17-4c41-9985-d39c50d83c73" providerId="ADAL" clId="{7F23DD3C-EE88-4E09-B912-3847A853AACE}" dt="2023-07-12T05:17:34.404" v="5849" actId="20577"/>
          <ac:spMkLst>
            <pc:docMk/>
            <pc:sldMk cId="3608182561" sldId="286"/>
            <ac:spMk id="138" creationId="{E03DBD08-A6F2-7DAC-7743-9D3A8688A01B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39" creationId="{A571A0BC-4805-5110-37D5-1DD76E017F56}"/>
          </ac:spMkLst>
        </pc:spChg>
        <pc:spChg chg="mod">
          <ac:chgData name="Toby Donaldson" userId="2e6e5431-bb17-4c41-9985-d39c50d83c73" providerId="ADAL" clId="{7F23DD3C-EE88-4E09-B912-3847A853AACE}" dt="2023-07-12T05:17:37.927" v="5850" actId="20577"/>
          <ac:spMkLst>
            <pc:docMk/>
            <pc:sldMk cId="3608182561" sldId="286"/>
            <ac:spMk id="141" creationId="{015B1081-7F29-F642-856C-C1EBDCCE812D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42" creationId="{9421B24B-E837-BD6B-FDA3-9636B275FD84}"/>
          </ac:spMkLst>
        </pc:spChg>
        <pc:spChg chg="mod">
          <ac:chgData name="Toby Donaldson" userId="2e6e5431-bb17-4c41-9985-d39c50d83c73" providerId="ADAL" clId="{7F23DD3C-EE88-4E09-B912-3847A853AACE}" dt="2023-07-12T05:17:41.003" v="5851" actId="20577"/>
          <ac:spMkLst>
            <pc:docMk/>
            <pc:sldMk cId="3608182561" sldId="286"/>
            <ac:spMk id="144" creationId="{B97B0F32-FA2A-9593-6FDD-585E1975D6EA}"/>
          </ac:spMkLst>
        </pc:spChg>
        <pc:spChg chg="mod">
          <ac:chgData name="Toby Donaldson" userId="2e6e5431-bb17-4c41-9985-d39c50d83c73" providerId="ADAL" clId="{7F23DD3C-EE88-4E09-B912-3847A853AACE}" dt="2023-07-12T05:16:36.376" v="5829" actId="165"/>
          <ac:spMkLst>
            <pc:docMk/>
            <pc:sldMk cId="3608182561" sldId="286"/>
            <ac:spMk id="145" creationId="{F183E779-D3BF-F94A-18DB-30CD84E20AC4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54" creationId="{28E8EFC9-9B84-0039-B218-20C479DC2E1C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55" creationId="{D46BF8BB-F648-A4FA-91A5-ECC06A15535D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57" creationId="{8A9C4AAA-C861-69E4-C20D-7ED372528201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58" creationId="{1FFFE735-6284-CDA5-F918-09697AE5110E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60" creationId="{B0705580-813A-6DC5-71BB-D64BF6AD88F5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61" creationId="{74C0A177-CD73-B37C-550B-2A3C4C29FF9B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63" creationId="{C1CE8D9A-000F-484A-5F9B-C39A601ED6EF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64" creationId="{2F14494B-2483-593A-79A6-2D031E7B75E2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66" creationId="{DA5EF4CE-72EB-27D7-BFC9-2E6EFAFA3A14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67" creationId="{2CE27AC9-2B8F-B11F-B682-4E066BCE5D78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69" creationId="{CE2C925D-5EF4-BA0C-CA22-DE281644C7FD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70" creationId="{E794039E-31AF-6554-C858-66082A27197E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72" creationId="{2111579C-77F9-F617-E7AB-0C55F62BB54F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73" creationId="{4897E1F7-F1F9-7F36-835D-DEC590156D01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75" creationId="{3EC30376-32F9-784E-C7C1-BA35FA853B28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76" creationId="{FC2A2EA0-7CFC-EB2C-A75A-42259DFCF4B2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78" creationId="{A95B1076-38FD-40E4-56D1-29C4684A0F6C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79" creationId="{E03B8A5A-6555-6B05-E26D-8968F92ACBDF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81" creationId="{8FC9EA3F-4B0F-9B4F-6255-56D1393FD82C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82" creationId="{A1448640-307B-1E06-6E61-560789BB6E0E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84" creationId="{DFB04391-2D44-200B-A00C-8346E4E3AE91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85" creationId="{75952374-9B06-3992-136A-319A96F979BB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87" creationId="{F1219728-9FD0-5F99-C142-EEEDA75F6636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88" creationId="{2F3C0569-9494-348C-A7D4-DFDC8A40F5AA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90" creationId="{F32318AD-C52B-1208-0306-1DFA1707A0F4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91" creationId="{E7B7A6F9-93F1-C885-17B8-583149A022F0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93" creationId="{6F05CADA-1A3B-D473-8CF8-29A36E3B40C6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94" creationId="{96551B08-9DB4-24DB-13B6-41BEE0F4A39A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96" creationId="{AB508589-3FC3-ED08-C609-79BC402FC720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97" creationId="{8CA73AF9-C514-6495-71F3-E84E4B303D5F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199" creationId="{9CC4FFD4-317F-050E-4F9C-CBC44A3EFC93}"/>
          </ac:spMkLst>
        </pc:spChg>
        <pc:spChg chg="mod">
          <ac:chgData name="Toby Donaldson" userId="2e6e5431-bb17-4c41-9985-d39c50d83c73" providerId="ADAL" clId="{7F23DD3C-EE88-4E09-B912-3847A853AACE}" dt="2023-07-12T05:24:24.245" v="5988"/>
          <ac:spMkLst>
            <pc:docMk/>
            <pc:sldMk cId="3608182561" sldId="286"/>
            <ac:spMk id="200" creationId="{A003EBBC-A06F-007D-B185-E9660EAD03C4}"/>
          </ac:spMkLst>
        </pc:s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8" creationId="{738625E2-B8A7-BAD2-7C39-018BE314D104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11" creationId="{E8A66A24-AA6C-3B47-9D51-5DC751EC72E7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14" creationId="{9B71D619-E8F3-29D1-87CF-C47C05270D4C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17" creationId="{69348109-EFD9-06A4-D2AA-47B88F9ED307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23" creationId="{5DD22E07-7C9D-98FC-52DF-35E0BE2E03E4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29" creationId="{FC5C066B-38C3-B765-862E-500CE7543F58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32" creationId="{0512691B-D7C1-0658-7ADB-586BE20A71B6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35" creationId="{62A244AF-4975-3629-A8F2-44D9B186169B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38" creationId="{5D5A9B3D-8387-096D-C3CD-DDC2F8C82FDC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44" creationId="{9748DACA-1505-9519-191F-AAD86DE90334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51" creationId="{8530347F-E1B7-25D3-FE2A-A062A1077B47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54" creationId="{2F558ACE-DDE4-89E2-527C-45B41F940D53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57" creationId="{7A3CD7BE-B70E-6489-03F2-797529C877D9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60" creationId="{C2E4F3D9-773C-A97D-96C3-6501E6FF4C4E}"/>
          </ac:grpSpMkLst>
        </pc:grpChg>
        <pc:grpChg chg="add del mod">
          <ac:chgData name="Toby Donaldson" userId="2e6e5431-bb17-4c41-9985-d39c50d83c73" providerId="ADAL" clId="{7F23DD3C-EE88-4E09-B912-3847A853AACE}" dt="2023-07-12T04:45:14.614" v="5106" actId="21"/>
          <ac:grpSpMkLst>
            <pc:docMk/>
            <pc:sldMk cId="3608182561" sldId="286"/>
            <ac:grpSpMk id="66" creationId="{4BD1AF5E-5431-D21A-9F6D-A7B5EC57C529}"/>
          </ac:grpSpMkLst>
        </pc:grpChg>
        <pc:grpChg chg="add mod">
          <ac:chgData name="Toby Donaldson" userId="2e6e5431-bb17-4c41-9985-d39c50d83c73" providerId="ADAL" clId="{7F23DD3C-EE88-4E09-B912-3847A853AACE}" dt="2023-07-12T05:14:36.037" v="5800" actId="1076"/>
          <ac:grpSpMkLst>
            <pc:docMk/>
            <pc:sldMk cId="3608182561" sldId="286"/>
            <ac:grpSpMk id="75" creationId="{20244226-862C-C144-5BD5-E8BFEC1AA5E2}"/>
          </ac:grpSpMkLst>
        </pc:grpChg>
        <pc:grpChg chg="add mod">
          <ac:chgData name="Toby Donaldson" userId="2e6e5431-bb17-4c41-9985-d39c50d83c73" providerId="ADAL" clId="{7F23DD3C-EE88-4E09-B912-3847A853AACE}" dt="2023-07-12T05:14:36.037" v="5800" actId="1076"/>
          <ac:grpSpMkLst>
            <pc:docMk/>
            <pc:sldMk cId="3608182561" sldId="286"/>
            <ac:grpSpMk id="78" creationId="{637EC87A-4E39-6926-1A30-903E9D81018B}"/>
          </ac:grpSpMkLst>
        </pc:grpChg>
        <pc:grpChg chg="add mod">
          <ac:chgData name="Toby Donaldson" userId="2e6e5431-bb17-4c41-9985-d39c50d83c73" providerId="ADAL" clId="{7F23DD3C-EE88-4E09-B912-3847A853AACE}" dt="2023-07-12T05:14:36.037" v="5800" actId="1076"/>
          <ac:grpSpMkLst>
            <pc:docMk/>
            <pc:sldMk cId="3608182561" sldId="286"/>
            <ac:grpSpMk id="81" creationId="{3449978C-C6AE-9C0C-4FD6-101E4BB7991A}"/>
          </ac:grpSpMkLst>
        </pc:grpChg>
        <pc:grpChg chg="add mod">
          <ac:chgData name="Toby Donaldson" userId="2e6e5431-bb17-4c41-9985-d39c50d83c73" providerId="ADAL" clId="{7F23DD3C-EE88-4E09-B912-3847A853AACE}" dt="2023-07-12T05:14:36.037" v="5800" actId="1076"/>
          <ac:grpSpMkLst>
            <pc:docMk/>
            <pc:sldMk cId="3608182561" sldId="286"/>
            <ac:grpSpMk id="84" creationId="{74B028C2-13FC-982A-AB51-DE91E9776E62}"/>
          </ac:grpSpMkLst>
        </pc:grpChg>
        <pc:grpChg chg="add mod">
          <ac:chgData name="Toby Donaldson" userId="2e6e5431-bb17-4c41-9985-d39c50d83c73" providerId="ADAL" clId="{7F23DD3C-EE88-4E09-B912-3847A853AACE}" dt="2023-07-12T05:14:36.037" v="5800" actId="1076"/>
          <ac:grpSpMkLst>
            <pc:docMk/>
            <pc:sldMk cId="3608182561" sldId="286"/>
            <ac:grpSpMk id="89" creationId="{6FD5913F-E45D-FCCA-6F4F-92E1091D27D0}"/>
          </ac:grpSpMkLst>
        </pc:grpChg>
        <pc:grpChg chg="add mod">
          <ac:chgData name="Toby Donaldson" userId="2e6e5431-bb17-4c41-9985-d39c50d83c73" providerId="ADAL" clId="{7F23DD3C-EE88-4E09-B912-3847A853AACE}" dt="2023-07-12T05:14:36.037" v="5800" actId="1076"/>
          <ac:grpSpMkLst>
            <pc:docMk/>
            <pc:sldMk cId="3608182561" sldId="286"/>
            <ac:grpSpMk id="93" creationId="{D9EE1535-8C82-7851-07A1-9EA20B759897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98" creationId="{1BA5703C-EFC0-8243-0CAA-44264EE2EA2D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01" creationId="{4CAFF51B-C471-D540-ED0A-9A48CB031309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04" creationId="{2B9C0155-4D9F-DCB8-8FD1-71BBD64B8363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07" creationId="{143C5A23-46F6-8BA7-A183-199282D95DA1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10" creationId="{3C6E5D4C-6119-5046-C940-592163A706FE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13" creationId="{6844C699-A78D-D893-CFDC-21F042FAB74B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16" creationId="{E86CC292-7DE4-8015-07CC-0D14EC0B873E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19" creationId="{114F39E5-E440-104A-65BD-8ADE64FD0D87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22" creationId="{A09772F6-3F12-C82E-1E72-84CE1304444A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25" creationId="{911C2AF4-D00B-A0E5-97D3-F0BC7510F9E2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28" creationId="{2C9F4DC4-DB5D-19F4-23A5-5EA406FBF24B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31" creationId="{15F65852-40B8-6DE4-7448-D01F59014351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34" creationId="{87916F18-A5F0-DF41-EE4B-CD43EFFE3639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37" creationId="{9EC4FF04-4F3F-657F-51FE-EAAB4FB36485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40" creationId="{7701CBE8-627B-E4D2-4E1C-164465E4ED19}"/>
          </ac:grpSpMkLst>
        </pc:grpChg>
        <pc:grpChg chg="add del mod topLvl">
          <ac:chgData name="Toby Donaldson" userId="2e6e5431-bb17-4c41-9985-d39c50d83c73" providerId="ADAL" clId="{7F23DD3C-EE88-4E09-B912-3847A853AACE}" dt="2023-07-12T05:24:18.341" v="5987" actId="21"/>
          <ac:grpSpMkLst>
            <pc:docMk/>
            <pc:sldMk cId="3608182561" sldId="286"/>
            <ac:grpSpMk id="143" creationId="{E12D9C61-1DFC-3275-CD81-C68263104D70}"/>
          </ac:grpSpMkLst>
        </pc:grpChg>
        <pc:grpChg chg="add del mod">
          <ac:chgData name="Toby Donaldson" userId="2e6e5431-bb17-4c41-9985-d39c50d83c73" providerId="ADAL" clId="{7F23DD3C-EE88-4E09-B912-3847A853AACE}" dt="2023-07-12T05:16:36.376" v="5829" actId="165"/>
          <ac:grpSpMkLst>
            <pc:docMk/>
            <pc:sldMk cId="3608182561" sldId="286"/>
            <ac:grpSpMk id="146" creationId="{51E8010F-C1AA-C6BD-250F-BCA34E447B42}"/>
          </ac:grpSpMkLst>
        </pc:grpChg>
        <pc:grpChg chg="add del mod">
          <ac:chgData name="Toby Donaldson" userId="2e6e5431-bb17-4c41-9985-d39c50d83c73" providerId="ADAL" clId="{7F23DD3C-EE88-4E09-B912-3847A853AACE}" dt="2023-07-12T05:16:36.376" v="5829" actId="165"/>
          <ac:grpSpMkLst>
            <pc:docMk/>
            <pc:sldMk cId="3608182561" sldId="286"/>
            <ac:grpSpMk id="147" creationId="{44459FA1-21B7-B296-494E-0E5077E4F21C}"/>
          </ac:grpSpMkLst>
        </pc:grpChg>
        <pc:grpChg chg="add del mod">
          <ac:chgData name="Toby Donaldson" userId="2e6e5431-bb17-4c41-9985-d39c50d83c73" providerId="ADAL" clId="{7F23DD3C-EE88-4E09-B912-3847A853AACE}" dt="2023-07-12T05:16:36.376" v="5829" actId="165"/>
          <ac:grpSpMkLst>
            <pc:docMk/>
            <pc:sldMk cId="3608182561" sldId="286"/>
            <ac:grpSpMk id="148" creationId="{E2F9D27F-96C0-8A0F-88BC-7C5DDC88FA24}"/>
          </ac:grpSpMkLst>
        </pc:grpChg>
        <pc:grpChg chg="add del mod">
          <ac:chgData name="Toby Donaldson" userId="2e6e5431-bb17-4c41-9985-d39c50d83c73" providerId="ADAL" clId="{7F23DD3C-EE88-4E09-B912-3847A853AACE}" dt="2023-07-12T05:16:36.376" v="5829" actId="165"/>
          <ac:grpSpMkLst>
            <pc:docMk/>
            <pc:sldMk cId="3608182561" sldId="286"/>
            <ac:grpSpMk id="149" creationId="{E71178B3-4F20-4623-5360-B03B93DD8740}"/>
          </ac:grpSpMkLst>
        </pc:grpChg>
        <pc:grpChg chg="add mod">
          <ac:chgData name="Toby Donaldson" userId="2e6e5431-bb17-4c41-9985-d39c50d83c73" providerId="ADAL" clId="{7F23DD3C-EE88-4E09-B912-3847A853AACE}" dt="2023-07-12T05:16:29.714" v="5828" actId="164"/>
          <ac:grpSpMkLst>
            <pc:docMk/>
            <pc:sldMk cId="3608182561" sldId="286"/>
            <ac:grpSpMk id="150" creationId="{61476240-4DEF-82CE-EECD-382781C52C90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53" creationId="{E1C8BC91-E904-9A48-C2A8-14201ACE867A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56" creationId="{0C8A9CC0-D8D0-05BE-6453-AC0A44E0E4CD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59" creationId="{8E50E7FC-CA23-B455-804B-AFF127C821C1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62" creationId="{950DD988-8BC1-FED6-566C-EB6E003A3460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65" creationId="{E5627F10-F919-3A86-C528-33449F0BDB72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68" creationId="{431DF8CD-2D1A-8DC0-7CCD-4A8882D5A387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71" creationId="{71FF13A8-B344-5E51-5E38-84D3125D9A92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74" creationId="{58555B27-38B6-B0EC-E4AE-72EA3BF76BAE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77" creationId="{75F95F92-0088-D3D0-A0E9-5C930F3C4A0B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80" creationId="{63BA35D6-043D-BEE7-81B4-A2CFA44AEC12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83" creationId="{DED100B5-0E7D-3C96-928F-83BF420DA56A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86" creationId="{73A344C2-95AA-BF75-AA7C-09680C65524B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89" creationId="{96ED82E9-890B-376D-39AC-3C4BCEE3B686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92" creationId="{28F43E9B-3980-7B6E-1985-A19446834A03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95" creationId="{18AD8F0B-CF4C-DECE-6C33-8F93F2BB66CD}"/>
          </ac:grpSpMkLst>
        </pc:grpChg>
        <pc:grpChg chg="add mod">
          <ac:chgData name="Toby Donaldson" userId="2e6e5431-bb17-4c41-9985-d39c50d83c73" providerId="ADAL" clId="{7F23DD3C-EE88-4E09-B912-3847A853AACE}" dt="2023-07-12T05:24:24.245" v="5988"/>
          <ac:grpSpMkLst>
            <pc:docMk/>
            <pc:sldMk cId="3608182561" sldId="286"/>
            <ac:grpSpMk id="198" creationId="{151427D0-A2DD-04A2-74DA-9E5E86CE6622}"/>
          </ac:grpSpMkLst>
        </pc:grpChg>
        <pc:picChg chg="add mod">
          <ac:chgData name="Toby Donaldson" userId="2e6e5431-bb17-4c41-9985-d39c50d83c73" providerId="ADAL" clId="{7F23DD3C-EE88-4E09-B912-3847A853AACE}" dt="2023-07-12T04:35:34.887" v="4960" actId="555"/>
          <ac:picMkLst>
            <pc:docMk/>
            <pc:sldMk cId="3608182561" sldId="286"/>
            <ac:picMk id="5" creationId="{8B9EC16F-2571-9F27-4C70-F9D20BDD8251}"/>
          </ac:picMkLst>
        </pc:picChg>
        <pc:picChg chg="add mod">
          <ac:chgData name="Toby Donaldson" userId="2e6e5431-bb17-4c41-9985-d39c50d83c73" providerId="ADAL" clId="{7F23DD3C-EE88-4E09-B912-3847A853AACE}" dt="2023-07-12T04:35:39.642" v="4961" actId="408"/>
          <ac:picMkLst>
            <pc:docMk/>
            <pc:sldMk cId="3608182561" sldId="286"/>
            <ac:picMk id="6" creationId="{7C520529-1FAA-E78F-187F-9A73FC68155D}"/>
          </ac:picMkLst>
        </pc:picChg>
        <pc:picChg chg="add mod">
          <ac:chgData name="Toby Donaldson" userId="2e6e5431-bb17-4c41-9985-d39c50d83c73" providerId="ADAL" clId="{7F23DD3C-EE88-4E09-B912-3847A853AACE}" dt="2023-07-12T04:35:34.887" v="4960" actId="555"/>
          <ac:picMkLst>
            <pc:docMk/>
            <pc:sldMk cId="3608182561" sldId="286"/>
            <ac:picMk id="7" creationId="{BEF9123D-6AB3-E866-1AF5-D2758FCFD9DC}"/>
          </ac:picMkLst>
        </pc:pic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20" creationId="{642F32AB-B085-24E6-53AC-7B9A4DB68B6D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21" creationId="{2CABF6AD-1FAC-AFA4-6D28-9012192A69AD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22" creationId="{04E29D51-59EC-0EFD-362F-153804C2DE1A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26" creationId="{4A5DF053-F375-C521-A2FD-A9DEFE0A0093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28" creationId="{C466472B-E830-3EBF-B45F-623AD955550B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41" creationId="{654B2612-B62F-4152-25C2-C6A50BCA5F3F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42" creationId="{0174EA1C-9E23-6D3C-000F-F41C1B4D12D5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43" creationId="{AE4D3A68-6E8A-E11A-CBE7-E99F80548407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47" creationId="{A52D8C88-25F7-E8C3-4BDC-7333578EC495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48" creationId="{CF03EBDE-B555-F6CE-08C2-9E60CC4B7177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63" creationId="{1F8BEE69-2E59-4D69-E380-A1636A8B0175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64" creationId="{977A4C0F-44E5-D31B-C45B-7752D598B297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65" creationId="{3B6DA5C6-8B29-2843-623B-D28589C691C4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69" creationId="{69E315BA-4643-E83E-4207-AEE3BD66E7DB}"/>
          </ac:cxnSpMkLst>
        </pc:cxnChg>
        <pc:cxnChg chg="add del mod">
          <ac:chgData name="Toby Donaldson" userId="2e6e5431-bb17-4c41-9985-d39c50d83c73" providerId="ADAL" clId="{7F23DD3C-EE88-4E09-B912-3847A853AACE}" dt="2023-07-12T04:45:14.614" v="5106" actId="21"/>
          <ac:cxnSpMkLst>
            <pc:docMk/>
            <pc:sldMk cId="3608182561" sldId="286"/>
            <ac:cxnSpMk id="70" creationId="{836FF736-2791-69D0-57AD-4688201E9E1B}"/>
          </ac:cxnSpMkLst>
        </pc:cxnChg>
        <pc:cxnChg chg="add mod">
          <ac:chgData name="Toby Donaldson" userId="2e6e5431-bb17-4c41-9985-d39c50d83c73" providerId="ADAL" clId="{7F23DD3C-EE88-4E09-B912-3847A853AACE}" dt="2023-07-12T05:14:36.037" v="5800" actId="1076"/>
          <ac:cxnSpMkLst>
            <pc:docMk/>
            <pc:sldMk cId="3608182561" sldId="286"/>
            <ac:cxnSpMk id="87" creationId="{4F2B8D47-B4EB-3915-6540-41A7337E5869}"/>
          </ac:cxnSpMkLst>
        </pc:cxnChg>
        <pc:cxnChg chg="add mod">
          <ac:chgData name="Toby Donaldson" userId="2e6e5431-bb17-4c41-9985-d39c50d83c73" providerId="ADAL" clId="{7F23DD3C-EE88-4E09-B912-3847A853AACE}" dt="2023-07-12T05:14:36.037" v="5800" actId="1076"/>
          <ac:cxnSpMkLst>
            <pc:docMk/>
            <pc:sldMk cId="3608182561" sldId="286"/>
            <ac:cxnSpMk id="88" creationId="{3DCF2163-A29F-19E9-8AD9-810BA2634A21}"/>
          </ac:cxnSpMkLst>
        </pc:cxnChg>
        <pc:cxnChg chg="add mod">
          <ac:chgData name="Toby Donaldson" userId="2e6e5431-bb17-4c41-9985-d39c50d83c73" providerId="ADAL" clId="{7F23DD3C-EE88-4E09-B912-3847A853AACE}" dt="2023-07-12T05:14:36.037" v="5800" actId="1076"/>
          <ac:cxnSpMkLst>
            <pc:docMk/>
            <pc:sldMk cId="3608182561" sldId="286"/>
            <ac:cxnSpMk id="92" creationId="{F9F437C4-A120-A893-1AB0-AF3307C615FE}"/>
          </ac:cxnSpMkLst>
        </pc:cxnChg>
        <pc:cxnChg chg="add mod">
          <ac:chgData name="Toby Donaldson" userId="2e6e5431-bb17-4c41-9985-d39c50d83c73" providerId="ADAL" clId="{7F23DD3C-EE88-4E09-B912-3847A853AACE}" dt="2023-07-12T05:14:36.037" v="5800" actId="1076"/>
          <ac:cxnSpMkLst>
            <pc:docMk/>
            <pc:sldMk cId="3608182561" sldId="286"/>
            <ac:cxnSpMk id="96" creationId="{1ABD69DB-19A0-955B-06B3-A773000BC261}"/>
          </ac:cxnSpMkLst>
        </pc:cxnChg>
        <pc:cxnChg chg="add mod">
          <ac:chgData name="Toby Donaldson" userId="2e6e5431-bb17-4c41-9985-d39c50d83c73" providerId="ADAL" clId="{7F23DD3C-EE88-4E09-B912-3847A853AACE}" dt="2023-07-12T05:14:36.037" v="5800" actId="1076"/>
          <ac:cxnSpMkLst>
            <pc:docMk/>
            <pc:sldMk cId="3608182561" sldId="286"/>
            <ac:cxnSpMk id="97" creationId="{9DE8AFEA-2B47-E23E-ADD1-4092C919DCFB}"/>
          </ac:cxnSpMkLst>
        </pc:cxnChg>
        <pc:cxnChg chg="add del mod">
          <ac:chgData name="Toby Donaldson" userId="2e6e5431-bb17-4c41-9985-d39c50d83c73" providerId="ADAL" clId="{7F23DD3C-EE88-4E09-B912-3847A853AACE}" dt="2023-07-12T05:24:18.341" v="5987" actId="21"/>
          <ac:cxnSpMkLst>
            <pc:docMk/>
            <pc:sldMk cId="3608182561" sldId="286"/>
            <ac:cxnSpMk id="152" creationId="{D50BD6D3-0E77-8ECF-982D-0718880766A3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01" creationId="{42CC81FF-3F4A-93AF-6E57-15AD6E31436D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02" creationId="{B191FFB0-BF53-2D41-3738-2997FBC8DD27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03" creationId="{83F3EA91-5A4E-916B-328F-5A44A4E76021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04" creationId="{9F56C91F-A96C-5165-1CE0-5CE16B3870DF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05" creationId="{97B08E0F-EF25-0C86-2A08-7D1CFD4B83A7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06" creationId="{0ABDA9B6-7AE6-3D4E-9A1F-D070EA44B5CE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07" creationId="{74C07246-C41F-1699-97AA-3A7AE3D88D5D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08" creationId="{E865090A-D56A-4BFF-1B2D-D6466A948355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09" creationId="{20E169EF-15EE-5A54-74DD-47C27E9AA40B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0" creationId="{39405E6E-ADC4-9E38-1DE1-BE3B7E67EA2E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1" creationId="{B3F28178-BC1F-888D-9145-A27F7414CBF9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2" creationId="{BC168DA4-8D4E-8591-EFEB-C34BDCDE54DE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3" creationId="{1AE2B899-AA2F-0D04-C2B0-D21784215B49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4" creationId="{019EBFF8-7217-4BF4-7063-8D43418E5DBF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5" creationId="{4E3B7363-D5E2-6E95-20FD-6A42168C99CE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6" creationId="{1BE0D19C-C5C4-BC50-2784-728707410910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7" creationId="{26B23187-5E45-62C0-BFA7-0FC15D21AA58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8" creationId="{BAA6D4A1-2023-A894-CB35-720B4CD2A0C7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19" creationId="{D10EC6FE-8E5C-F78D-2535-35DB1F72441E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20" creationId="{19F0A82F-76CD-4653-3F7A-7DEEF1366E33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21" creationId="{5CBD941A-817A-97B3-019D-4D5C67099E85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22" creationId="{7AE11A2E-1432-14C9-432F-D53101D9F210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23" creationId="{FEEDF183-9981-2617-8F3B-36BC6455942A}"/>
          </ac:cxnSpMkLst>
        </pc:cxnChg>
        <pc:cxnChg chg="add mod">
          <ac:chgData name="Toby Donaldson" userId="2e6e5431-bb17-4c41-9985-d39c50d83c73" providerId="ADAL" clId="{7F23DD3C-EE88-4E09-B912-3847A853AACE}" dt="2023-07-12T05:24:24.245" v="5988"/>
          <ac:cxnSpMkLst>
            <pc:docMk/>
            <pc:sldMk cId="3608182561" sldId="286"/>
            <ac:cxnSpMk id="224" creationId="{6D937774-1850-AD58-2879-D7CC77FC9537}"/>
          </ac:cxnSpMkLst>
        </pc:cxnChg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2377949848" sldId="287"/>
        </pc:sldMkLst>
        <pc:spChg chg="del">
          <ac:chgData name="Toby Donaldson" userId="2e6e5431-bb17-4c41-9985-d39c50d83c73" providerId="ADAL" clId="{7F23DD3C-EE88-4E09-B912-3847A853AACE}" dt="2023-07-14T03:46:19.080" v="6932" actId="21"/>
          <ac:spMkLst>
            <pc:docMk/>
            <pc:sldMk cId="2377949848" sldId="287"/>
            <ac:spMk id="3" creationId="{E0F1131A-19D9-5B1E-3639-BAA5A02D68BF}"/>
          </ac:spMkLst>
        </pc:spChg>
        <pc:spChg chg="add del mod">
          <ac:chgData name="Toby Donaldson" userId="2e6e5431-bb17-4c41-9985-d39c50d83c73" providerId="ADAL" clId="{7F23DD3C-EE88-4E09-B912-3847A853AACE}" dt="2023-07-14T03:46:20.215" v="6933" actId="21"/>
          <ac:spMkLst>
            <pc:docMk/>
            <pc:sldMk cId="2377949848" sldId="287"/>
            <ac:spMk id="66" creationId="{49882E9A-1AC9-18BF-278A-03F775B959FE}"/>
          </ac:spMkLst>
        </pc:spChg>
        <pc:spChg chg="add mod">
          <ac:chgData name="Toby Donaldson" userId="2e6e5431-bb17-4c41-9985-d39c50d83c73" providerId="ADAL" clId="{7F23DD3C-EE88-4E09-B912-3847A853AACE}" dt="2023-07-14T03:46:53.143" v="6942"/>
          <ac:spMkLst>
            <pc:docMk/>
            <pc:sldMk cId="2377949848" sldId="287"/>
            <ac:spMk id="67" creationId="{702560ED-A3C1-6367-CAC1-E07149649D84}"/>
          </ac:spMkLst>
        </pc:sp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503378799" sldId="287"/>
        </pc:sldMkLst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1016809635" sldId="288"/>
        </pc:sldMkLst>
        <pc:spChg chg="del">
          <ac:chgData name="Toby Donaldson" userId="2e6e5431-bb17-4c41-9985-d39c50d83c73" providerId="ADAL" clId="{7F23DD3C-EE88-4E09-B912-3847A853AACE}" dt="2023-07-14T03:46:29.759" v="6934" actId="21"/>
          <ac:spMkLst>
            <pc:docMk/>
            <pc:sldMk cId="1016809635" sldId="288"/>
            <ac:spMk id="3" creationId="{E0F1131A-19D9-5B1E-3639-BAA5A02D68BF}"/>
          </ac:spMkLst>
        </pc:spChg>
        <pc:spChg chg="add mod">
          <ac:chgData name="Toby Donaldson" userId="2e6e5431-bb17-4c41-9985-d39c50d83c73" providerId="ADAL" clId="{7F23DD3C-EE88-4E09-B912-3847A853AACE}" dt="2023-07-11T23:50:24.098" v="895" actId="207"/>
          <ac:spMkLst>
            <pc:docMk/>
            <pc:sldMk cId="1016809635" sldId="288"/>
            <ac:spMk id="58" creationId="{AE14AF17-6E7D-A806-B828-1763C9CF494E}"/>
          </ac:spMkLst>
        </pc:spChg>
        <pc:spChg chg="add del mod">
          <ac:chgData name="Toby Donaldson" userId="2e6e5431-bb17-4c41-9985-d39c50d83c73" providerId="ADAL" clId="{7F23DD3C-EE88-4E09-B912-3847A853AACE}" dt="2023-07-14T03:46:30.855" v="6935" actId="21"/>
          <ac:spMkLst>
            <pc:docMk/>
            <pc:sldMk cId="1016809635" sldId="288"/>
            <ac:spMk id="67" creationId="{3A4FC88B-8BE8-E3BD-8EC8-71E2280D6E5C}"/>
          </ac:spMkLst>
        </pc:spChg>
        <pc:spChg chg="add mod">
          <ac:chgData name="Toby Donaldson" userId="2e6e5431-bb17-4c41-9985-d39c50d83c73" providerId="ADAL" clId="{7F23DD3C-EE88-4E09-B912-3847A853AACE}" dt="2023-07-14T03:46:53.895" v="6943"/>
          <ac:spMkLst>
            <pc:docMk/>
            <pc:sldMk cId="1016809635" sldId="288"/>
            <ac:spMk id="68" creationId="{CECC1E6A-12E5-EFDA-35A4-B90D0758251F}"/>
          </ac:spMkLst>
        </pc:spChg>
        <pc:picChg chg="del">
          <ac:chgData name="Toby Donaldson" userId="2e6e5431-bb17-4c41-9985-d39c50d83c73" providerId="ADAL" clId="{7F23DD3C-EE88-4E09-B912-3847A853AACE}" dt="2023-07-11T23:50:05.498" v="890" actId="21"/>
          <ac:picMkLst>
            <pc:docMk/>
            <pc:sldMk cId="1016809635" sldId="288"/>
            <ac:picMk id="73" creationId="{EF532F4C-7EDB-19D3-563B-FE6885F11DAE}"/>
          </ac:picMkLst>
        </pc:pic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537613574" sldId="288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849313580" sldId="289"/>
        </pc:sldMkLst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4293406541" sldId="289"/>
        </pc:sldMkLst>
        <pc:spChg chg="del">
          <ac:chgData name="Toby Donaldson" userId="2e6e5431-bb17-4c41-9985-d39c50d83c73" providerId="ADAL" clId="{7F23DD3C-EE88-4E09-B912-3847A853AACE}" dt="2023-07-14T03:46:37.600" v="6936" actId="21"/>
          <ac:spMkLst>
            <pc:docMk/>
            <pc:sldMk cId="4293406541" sldId="289"/>
            <ac:spMk id="3" creationId="{E0F1131A-19D9-5B1E-3639-BAA5A02D68BF}"/>
          </ac:spMkLst>
        </pc:spChg>
        <pc:spChg chg="add mod">
          <ac:chgData name="Toby Donaldson" userId="2e6e5431-bb17-4c41-9985-d39c50d83c73" providerId="ADAL" clId="{7F23DD3C-EE88-4E09-B912-3847A853AACE}" dt="2023-07-11T23:50:50.187" v="909" actId="20577"/>
          <ac:spMkLst>
            <pc:docMk/>
            <pc:sldMk cId="4293406541" sldId="289"/>
            <ac:spMk id="66" creationId="{87934A1D-6118-3213-2B28-BA07696B262E}"/>
          </ac:spMkLst>
        </pc:spChg>
        <pc:spChg chg="add del mod">
          <ac:chgData name="Toby Donaldson" userId="2e6e5431-bb17-4c41-9985-d39c50d83c73" providerId="ADAL" clId="{7F23DD3C-EE88-4E09-B912-3847A853AACE}" dt="2023-07-14T03:46:38.430" v="6937" actId="21"/>
          <ac:spMkLst>
            <pc:docMk/>
            <pc:sldMk cId="4293406541" sldId="289"/>
            <ac:spMk id="69" creationId="{BEADA821-4053-9F5F-AB5B-F25D7E050C88}"/>
          </ac:spMkLst>
        </pc:spChg>
        <pc:spChg chg="add mod">
          <ac:chgData name="Toby Donaldson" userId="2e6e5431-bb17-4c41-9985-d39c50d83c73" providerId="ADAL" clId="{7F23DD3C-EE88-4E09-B912-3847A853AACE}" dt="2023-07-14T03:46:55.742" v="6944"/>
          <ac:spMkLst>
            <pc:docMk/>
            <pc:sldMk cId="4293406541" sldId="289"/>
            <ac:spMk id="71" creationId="{58C3FA3E-3B6A-4807-1DF5-3B0F9A5C2698}"/>
          </ac:spMkLst>
        </pc:spChg>
        <pc:picChg chg="add mod">
          <ac:chgData name="Toby Donaldson" userId="2e6e5431-bb17-4c41-9985-d39c50d83c73" providerId="ADAL" clId="{7F23DD3C-EE88-4E09-B912-3847A853AACE}" dt="2023-07-11T23:51:07.647" v="911" actId="1076"/>
          <ac:picMkLst>
            <pc:docMk/>
            <pc:sldMk cId="4293406541" sldId="289"/>
            <ac:picMk id="67" creationId="{6753557D-1C1D-1279-ACFA-562767F0B0C8}"/>
          </ac:picMkLst>
        </pc:pic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660809865" sldId="290"/>
        </pc:sldMkLst>
      </pc:sldChg>
      <pc:sldChg chg="addSp 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4159295892" sldId="290"/>
        </pc:sldMkLst>
        <pc:spChg chg="del">
          <ac:chgData name="Toby Donaldson" userId="2e6e5431-bb17-4c41-9985-d39c50d83c73" providerId="ADAL" clId="{7F23DD3C-EE88-4E09-B912-3847A853AACE}" dt="2023-07-14T03:46:43.199" v="6938" actId="21"/>
          <ac:spMkLst>
            <pc:docMk/>
            <pc:sldMk cId="4159295892" sldId="290"/>
            <ac:spMk id="3" creationId="{E0F1131A-19D9-5B1E-3639-BAA5A02D68BF}"/>
          </ac:spMkLst>
        </pc:spChg>
        <pc:spChg chg="add mod">
          <ac:chgData name="Toby Donaldson" userId="2e6e5431-bb17-4c41-9985-d39c50d83c73" providerId="ADAL" clId="{7F23DD3C-EE88-4E09-B912-3847A853AACE}" dt="2023-07-11T23:51:38.081" v="918" actId="1076"/>
          <ac:spMkLst>
            <pc:docMk/>
            <pc:sldMk cId="4159295892" sldId="290"/>
            <ac:spMk id="68" creationId="{3984A36A-B0AA-F80C-77E5-455B983AF0E4}"/>
          </ac:spMkLst>
        </pc:spChg>
        <pc:spChg chg="add del mod">
          <ac:chgData name="Toby Donaldson" userId="2e6e5431-bb17-4c41-9985-d39c50d83c73" providerId="ADAL" clId="{7F23DD3C-EE88-4E09-B912-3847A853AACE}" dt="2023-07-14T03:46:45.063" v="6939" actId="21"/>
          <ac:spMkLst>
            <pc:docMk/>
            <pc:sldMk cId="4159295892" sldId="290"/>
            <ac:spMk id="69" creationId="{C5BF4693-2695-A77C-D966-FB71611EC9BE}"/>
          </ac:spMkLst>
        </pc:spChg>
        <pc:spChg chg="add mod">
          <ac:chgData name="Toby Donaldson" userId="2e6e5431-bb17-4c41-9985-d39c50d83c73" providerId="ADAL" clId="{7F23DD3C-EE88-4E09-B912-3847A853AACE}" dt="2023-07-14T03:46:58.524" v="6945"/>
          <ac:spMkLst>
            <pc:docMk/>
            <pc:sldMk cId="4159295892" sldId="290"/>
            <ac:spMk id="71" creationId="{8CFEF209-BB5F-6BA2-0E5A-C63EEB830819}"/>
          </ac:spMkLst>
        </pc:spChg>
        <pc:spChg chg="add del mod">
          <ac:chgData name="Toby Donaldson" userId="2e6e5431-bb17-4c41-9985-d39c50d83c73" providerId="ADAL" clId="{7F23DD3C-EE88-4E09-B912-3847A853AACE}" dt="2023-07-14T03:47:15.091" v="6948"/>
          <ac:spMkLst>
            <pc:docMk/>
            <pc:sldMk cId="4159295892" sldId="290"/>
            <ac:spMk id="72" creationId="{0D9451C6-E4D9-4C7B-09EF-064C6D0F759A}"/>
          </ac:spMkLst>
        </pc:spChg>
        <pc:picChg chg="del">
          <ac:chgData name="Toby Donaldson" userId="2e6e5431-bb17-4c41-9985-d39c50d83c73" providerId="ADAL" clId="{7F23DD3C-EE88-4E09-B912-3847A853AACE}" dt="2023-07-11T23:51:15.787" v="913" actId="21"/>
          <ac:picMkLst>
            <pc:docMk/>
            <pc:sldMk cId="4159295892" sldId="290"/>
            <ac:picMk id="67" creationId="{6753557D-1C1D-1279-ACFA-562767F0B0C8}"/>
          </ac:picMkLst>
        </pc:picChg>
      </pc:sldChg>
      <pc:sldChg chg="delSp modSp add mod ord">
        <pc:chgData name="Toby Donaldson" userId="2e6e5431-bb17-4c41-9985-d39c50d83c73" providerId="ADAL" clId="{7F23DD3C-EE88-4E09-B912-3847A853AACE}" dt="2023-07-16T03:09:17.423" v="11642"/>
        <pc:sldMkLst>
          <pc:docMk/>
          <pc:sldMk cId="3600682900" sldId="291"/>
        </pc:sldMkLst>
        <pc:spChg chg="mod">
          <ac:chgData name="Toby Donaldson" userId="2e6e5431-bb17-4c41-9985-d39c50d83c73" providerId="ADAL" clId="{7F23DD3C-EE88-4E09-B912-3847A853AACE}" dt="2023-07-14T03:44:47.489" v="6903" actId="27636"/>
          <ac:spMkLst>
            <pc:docMk/>
            <pc:sldMk cId="3600682900" sldId="291"/>
            <ac:spMk id="3" creationId="{E0F1131A-19D9-5B1E-3639-BAA5A02D68BF}"/>
          </ac:spMkLst>
        </pc:spChg>
        <pc:spChg chg="mod">
          <ac:chgData name="Toby Donaldson" userId="2e6e5431-bb17-4c41-9985-d39c50d83c73" providerId="ADAL" clId="{7F23DD3C-EE88-4E09-B912-3847A853AACE}" dt="2023-07-11T23:52:48.932" v="976" actId="113"/>
          <ac:spMkLst>
            <pc:docMk/>
            <pc:sldMk cId="3600682900" sldId="291"/>
            <ac:spMk id="58" creationId="{B805436A-65FB-F4BF-3B8C-A7330E326B76}"/>
          </ac:spMkLst>
        </pc:spChg>
        <pc:spChg chg="del">
          <ac:chgData name="Toby Donaldson" userId="2e6e5431-bb17-4c41-9985-d39c50d83c73" providerId="ADAL" clId="{7F23DD3C-EE88-4E09-B912-3847A853AACE}" dt="2023-07-11T23:52:20.397" v="921" actId="21"/>
          <ac:spMkLst>
            <pc:docMk/>
            <pc:sldMk cId="3600682900" sldId="291"/>
            <ac:spMk id="61" creationId="{28F37167-D7CE-4563-1CE2-6F83E9A7EE22}"/>
          </ac:spMkLst>
        </pc:spChg>
        <pc:cxnChg chg="del mod">
          <ac:chgData name="Toby Donaldson" userId="2e6e5431-bb17-4c41-9985-d39c50d83c73" providerId="ADAL" clId="{7F23DD3C-EE88-4E09-B912-3847A853AACE}" dt="2023-07-11T23:52:17.895" v="920" actId="21"/>
          <ac:cxnSpMkLst>
            <pc:docMk/>
            <pc:sldMk cId="3600682900" sldId="291"/>
            <ac:cxnSpMk id="43" creationId="{F2876B47-A6C8-091E-31DD-D73D50901017}"/>
          </ac:cxnSpMkLst>
        </pc:cxnChg>
        <pc:cxnChg chg="del mod">
          <ac:chgData name="Toby Donaldson" userId="2e6e5431-bb17-4c41-9985-d39c50d83c73" providerId="ADAL" clId="{7F23DD3C-EE88-4E09-B912-3847A853AACE}" dt="2023-07-11T23:52:17.895" v="920" actId="21"/>
          <ac:cxnSpMkLst>
            <pc:docMk/>
            <pc:sldMk cId="3600682900" sldId="291"/>
            <ac:cxnSpMk id="45" creationId="{149716A0-2045-D895-5FC3-7751FE20A1E3}"/>
          </ac:cxnSpMkLst>
        </pc:cxnChg>
        <pc:cxnChg chg="del mod">
          <ac:chgData name="Toby Donaldson" userId="2e6e5431-bb17-4c41-9985-d39c50d83c73" providerId="ADAL" clId="{7F23DD3C-EE88-4E09-B912-3847A853AACE}" dt="2023-07-11T23:52:17.895" v="920" actId="21"/>
          <ac:cxnSpMkLst>
            <pc:docMk/>
            <pc:sldMk cId="3600682900" sldId="291"/>
            <ac:cxnSpMk id="47" creationId="{B7EC897A-2E63-E512-4F07-C7026B4C9283}"/>
          </ac:cxnSpMkLst>
        </pc:cxnChg>
        <pc:cxnChg chg="del mod">
          <ac:chgData name="Toby Donaldson" userId="2e6e5431-bb17-4c41-9985-d39c50d83c73" providerId="ADAL" clId="{7F23DD3C-EE88-4E09-B912-3847A853AACE}" dt="2023-07-11T23:52:17.895" v="920" actId="21"/>
          <ac:cxnSpMkLst>
            <pc:docMk/>
            <pc:sldMk cId="3600682900" sldId="291"/>
            <ac:cxnSpMk id="49" creationId="{25C6A350-6053-A3C8-BBCE-331C92F1208E}"/>
          </ac:cxnSpMkLst>
        </pc:cxnChg>
        <pc:cxnChg chg="del mod">
          <ac:chgData name="Toby Donaldson" userId="2e6e5431-bb17-4c41-9985-d39c50d83c73" providerId="ADAL" clId="{7F23DD3C-EE88-4E09-B912-3847A853AACE}" dt="2023-07-11T23:52:17.895" v="920" actId="21"/>
          <ac:cxnSpMkLst>
            <pc:docMk/>
            <pc:sldMk cId="3600682900" sldId="291"/>
            <ac:cxnSpMk id="53" creationId="{41E91516-B1E4-476B-67ED-EF1F738C1B54}"/>
          </ac:cxnSpMkLst>
        </pc:cxnChg>
        <pc:cxnChg chg="del mod">
          <ac:chgData name="Toby Donaldson" userId="2e6e5431-bb17-4c41-9985-d39c50d83c73" providerId="ADAL" clId="{7F23DD3C-EE88-4E09-B912-3847A853AACE}" dt="2023-07-11T23:52:17.895" v="920" actId="21"/>
          <ac:cxnSpMkLst>
            <pc:docMk/>
            <pc:sldMk cId="3600682900" sldId="291"/>
            <ac:cxnSpMk id="55" creationId="{5C5CA9CE-ADDA-6F83-2D31-486D98176F40}"/>
          </ac:cxnSpMkLst>
        </pc:cxnChg>
        <pc:cxnChg chg="del mod">
          <ac:chgData name="Toby Donaldson" userId="2e6e5431-bb17-4c41-9985-d39c50d83c73" providerId="ADAL" clId="{7F23DD3C-EE88-4E09-B912-3847A853AACE}" dt="2023-07-11T23:52:17.895" v="920" actId="21"/>
          <ac:cxnSpMkLst>
            <pc:docMk/>
            <pc:sldMk cId="3600682900" sldId="291"/>
            <ac:cxnSpMk id="57" creationId="{0CA62775-EFE0-7EED-2A53-7DA7FDBE8B85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795333712" sldId="291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408030018" sldId="292"/>
        </pc:sldMkLst>
      </pc:sldChg>
      <pc:sldChg chg="addSp delSp modSp add mod ord">
        <pc:chgData name="Toby Donaldson" userId="2e6e5431-bb17-4c41-9985-d39c50d83c73" providerId="ADAL" clId="{7F23DD3C-EE88-4E09-B912-3847A853AACE}" dt="2023-07-16T02:50:17.513" v="10847"/>
        <pc:sldMkLst>
          <pc:docMk/>
          <pc:sldMk cId="2827571707" sldId="292"/>
        </pc:sldMkLst>
        <pc:spChg chg="mod">
          <ac:chgData name="Toby Donaldson" userId="2e6e5431-bb17-4c41-9985-d39c50d83c73" providerId="ADAL" clId="{7F23DD3C-EE88-4E09-B912-3847A853AACE}" dt="2023-07-16T02:50:17.513" v="10847"/>
          <ac:spMkLst>
            <pc:docMk/>
            <pc:sldMk cId="2827571707" sldId="292"/>
            <ac:spMk id="2" creationId="{DAC52906-7C32-BCCD-C0C4-D83543BE2C1E}"/>
          </ac:spMkLst>
        </pc:spChg>
        <pc:spChg chg="del">
          <ac:chgData name="Toby Donaldson" userId="2e6e5431-bb17-4c41-9985-d39c50d83c73" providerId="ADAL" clId="{7F23DD3C-EE88-4E09-B912-3847A853AACE}" dt="2023-07-16T02:39:21.154" v="10547" actId="21"/>
          <ac:spMkLst>
            <pc:docMk/>
            <pc:sldMk cId="2827571707" sldId="292"/>
            <ac:spMk id="3" creationId="{E0F1131A-19D9-5B1E-3639-BAA5A02D68BF}"/>
          </ac:spMkLst>
        </pc:spChg>
        <pc:spChg chg="add del">
          <ac:chgData name="Toby Donaldson" userId="2e6e5431-bb17-4c41-9985-d39c50d83c73" providerId="ADAL" clId="{7F23DD3C-EE88-4E09-B912-3847A853AACE}" dt="2023-07-12T00:01:02.823" v="1522" actId="22"/>
          <ac:spMkLst>
            <pc:docMk/>
            <pc:sldMk cId="2827571707" sldId="292"/>
            <ac:spMk id="29" creationId="{5BC27492-B36D-059D-EBFE-F9DC9B901D70}"/>
          </ac:spMkLst>
        </pc:spChg>
        <pc:spChg chg="add del mod">
          <ac:chgData name="Toby Donaldson" userId="2e6e5431-bb17-4c41-9985-d39c50d83c73" providerId="ADAL" clId="{7F23DD3C-EE88-4E09-B912-3847A853AACE}" dt="2023-07-16T02:39:24.559" v="10549" actId="21"/>
          <ac:spMkLst>
            <pc:docMk/>
            <pc:sldMk cId="2827571707" sldId="292"/>
            <ac:spMk id="30" creationId="{715B53E4-3570-7E68-F2D0-8A6B8D7A00AF}"/>
          </ac:spMkLst>
        </pc:spChg>
        <pc:spChg chg="add del mod">
          <ac:chgData name="Toby Donaldson" userId="2e6e5431-bb17-4c41-9985-d39c50d83c73" providerId="ADAL" clId="{7F23DD3C-EE88-4E09-B912-3847A853AACE}" dt="2023-07-16T02:39:22.463" v="10548" actId="21"/>
          <ac:spMkLst>
            <pc:docMk/>
            <pc:sldMk cId="2827571707" sldId="292"/>
            <ac:spMk id="31" creationId="{18F859E9-AE11-2D48-007E-1976BE461C31}"/>
          </ac:spMkLst>
        </pc:spChg>
        <pc:spChg chg="add del mod">
          <ac:chgData name="Toby Donaldson" userId="2e6e5431-bb17-4c41-9985-d39c50d83c73" providerId="ADAL" clId="{7F23DD3C-EE88-4E09-B912-3847A853AACE}" dt="2023-07-16T02:39:32.873" v="10551"/>
          <ac:spMkLst>
            <pc:docMk/>
            <pc:sldMk cId="2827571707" sldId="292"/>
            <ac:spMk id="32" creationId="{94147510-9CFB-6702-842C-D699B1E6CD65}"/>
          </ac:spMkLst>
        </pc:spChg>
        <pc:spChg chg="add mod">
          <ac:chgData name="Toby Donaldson" userId="2e6e5431-bb17-4c41-9985-d39c50d83c73" providerId="ADAL" clId="{7F23DD3C-EE88-4E09-B912-3847A853AACE}" dt="2023-07-16T02:39:37.838" v="10552"/>
          <ac:spMkLst>
            <pc:docMk/>
            <pc:sldMk cId="2827571707" sldId="292"/>
            <ac:spMk id="33" creationId="{F8C854AE-07E6-29B7-08A5-A847242519A0}"/>
          </ac:spMkLst>
        </pc:spChg>
        <pc:spChg chg="mod">
          <ac:chgData name="Toby Donaldson" userId="2e6e5431-bb17-4c41-9985-d39c50d83c73" providerId="ADAL" clId="{7F23DD3C-EE88-4E09-B912-3847A853AACE}" dt="2023-07-16T02:39:54.193" v="10554"/>
          <ac:spMkLst>
            <pc:docMk/>
            <pc:sldMk cId="2827571707" sldId="292"/>
            <ac:spMk id="35" creationId="{01F560CC-6952-F0FC-E72E-63C1D857DF3F}"/>
          </ac:spMkLst>
        </pc:spChg>
        <pc:spChg chg="mod">
          <ac:chgData name="Toby Donaldson" userId="2e6e5431-bb17-4c41-9985-d39c50d83c73" providerId="ADAL" clId="{7F23DD3C-EE88-4E09-B912-3847A853AACE}" dt="2023-07-16T02:39:54.193" v="10554"/>
          <ac:spMkLst>
            <pc:docMk/>
            <pc:sldMk cId="2827571707" sldId="292"/>
            <ac:spMk id="36" creationId="{3724E723-899D-CD72-7962-D6C828BBB669}"/>
          </ac:spMkLst>
        </pc:spChg>
        <pc:spChg chg="mod">
          <ac:chgData name="Toby Donaldson" userId="2e6e5431-bb17-4c41-9985-d39c50d83c73" providerId="ADAL" clId="{7F23DD3C-EE88-4E09-B912-3847A853AACE}" dt="2023-07-16T02:39:54.193" v="10554"/>
          <ac:spMkLst>
            <pc:docMk/>
            <pc:sldMk cId="2827571707" sldId="292"/>
            <ac:spMk id="38" creationId="{CD5B1EBC-8E3D-A4C3-7EA8-FCFB9A9EA066}"/>
          </ac:spMkLst>
        </pc:spChg>
        <pc:spChg chg="mod">
          <ac:chgData name="Toby Donaldson" userId="2e6e5431-bb17-4c41-9985-d39c50d83c73" providerId="ADAL" clId="{7F23DD3C-EE88-4E09-B912-3847A853AACE}" dt="2023-07-16T02:39:54.193" v="10554"/>
          <ac:spMkLst>
            <pc:docMk/>
            <pc:sldMk cId="2827571707" sldId="292"/>
            <ac:spMk id="39" creationId="{D1560AFB-94E7-91D5-2D2C-6927698F3A79}"/>
          </ac:spMkLst>
        </pc:spChg>
        <pc:spChg chg="mod">
          <ac:chgData name="Toby Donaldson" userId="2e6e5431-bb17-4c41-9985-d39c50d83c73" providerId="ADAL" clId="{7F23DD3C-EE88-4E09-B912-3847A853AACE}" dt="2023-07-16T02:39:54.193" v="10554"/>
          <ac:spMkLst>
            <pc:docMk/>
            <pc:sldMk cId="2827571707" sldId="292"/>
            <ac:spMk id="41" creationId="{6D350994-20B0-5CED-4CCB-0CADA4A3A106}"/>
          </ac:spMkLst>
        </pc:spChg>
        <pc:spChg chg="mod">
          <ac:chgData name="Toby Donaldson" userId="2e6e5431-bb17-4c41-9985-d39c50d83c73" providerId="ADAL" clId="{7F23DD3C-EE88-4E09-B912-3847A853AACE}" dt="2023-07-16T02:39:54.193" v="10554"/>
          <ac:spMkLst>
            <pc:docMk/>
            <pc:sldMk cId="2827571707" sldId="292"/>
            <ac:spMk id="42" creationId="{E9903235-920C-2EB2-DE29-656EDEE5DFAF}"/>
          </ac:spMkLst>
        </pc:spChg>
        <pc:spChg chg="mod">
          <ac:chgData name="Toby Donaldson" userId="2e6e5431-bb17-4c41-9985-d39c50d83c73" providerId="ADAL" clId="{7F23DD3C-EE88-4E09-B912-3847A853AACE}" dt="2023-07-16T02:39:54.193" v="10554"/>
          <ac:spMkLst>
            <pc:docMk/>
            <pc:sldMk cId="2827571707" sldId="292"/>
            <ac:spMk id="44" creationId="{5421948D-2E88-EED0-C489-5845FD54287A}"/>
          </ac:spMkLst>
        </pc:spChg>
        <pc:spChg chg="mod">
          <ac:chgData name="Toby Donaldson" userId="2e6e5431-bb17-4c41-9985-d39c50d83c73" providerId="ADAL" clId="{7F23DD3C-EE88-4E09-B912-3847A853AACE}" dt="2023-07-16T02:39:54.193" v="10554"/>
          <ac:spMkLst>
            <pc:docMk/>
            <pc:sldMk cId="2827571707" sldId="292"/>
            <ac:spMk id="45" creationId="{1A80A881-C165-49A8-6BA9-AFA2B1BCCF2E}"/>
          </ac:spMkLst>
        </pc:spChg>
        <pc:spChg chg="mod">
          <ac:chgData name="Toby Donaldson" userId="2e6e5431-bb17-4c41-9985-d39c50d83c73" providerId="ADAL" clId="{7F23DD3C-EE88-4E09-B912-3847A853AACE}" dt="2023-07-16T02:40:05.180" v="10559" actId="20577"/>
          <ac:spMkLst>
            <pc:docMk/>
            <pc:sldMk cId="2827571707" sldId="292"/>
            <ac:spMk id="52" creationId="{AF12ED87-9840-D3A7-4712-0C3EF0B6B435}"/>
          </ac:spMkLst>
        </pc:spChg>
        <pc:spChg chg="mod">
          <ac:chgData name="Toby Donaldson" userId="2e6e5431-bb17-4c41-9985-d39c50d83c73" providerId="ADAL" clId="{7F23DD3C-EE88-4E09-B912-3847A853AACE}" dt="2023-07-16T02:39:59.399" v="10556"/>
          <ac:spMkLst>
            <pc:docMk/>
            <pc:sldMk cId="2827571707" sldId="292"/>
            <ac:spMk id="53" creationId="{DCE98615-CBF1-24EA-4614-4328330C6BBB}"/>
          </ac:spMkLst>
        </pc:spChg>
        <pc:spChg chg="mod">
          <ac:chgData name="Toby Donaldson" userId="2e6e5431-bb17-4c41-9985-d39c50d83c73" providerId="ADAL" clId="{7F23DD3C-EE88-4E09-B912-3847A853AACE}" dt="2023-07-16T02:41:34.288" v="10571"/>
          <ac:spMkLst>
            <pc:docMk/>
            <pc:sldMk cId="2827571707" sldId="292"/>
            <ac:spMk id="60" creationId="{DEA0F087-FCA8-7ECF-4082-418888A20D8A}"/>
          </ac:spMkLst>
        </pc:spChg>
        <pc:spChg chg="mod">
          <ac:chgData name="Toby Donaldson" userId="2e6e5431-bb17-4c41-9985-d39c50d83c73" providerId="ADAL" clId="{7F23DD3C-EE88-4E09-B912-3847A853AACE}" dt="2023-07-16T02:41:34.288" v="10571"/>
          <ac:spMkLst>
            <pc:docMk/>
            <pc:sldMk cId="2827571707" sldId="292"/>
            <ac:spMk id="61" creationId="{D785721F-A761-9CB2-9FCB-25938611EFC3}"/>
          </ac:spMkLst>
        </pc:spChg>
        <pc:spChg chg="mod">
          <ac:chgData name="Toby Donaldson" userId="2e6e5431-bb17-4c41-9985-d39c50d83c73" providerId="ADAL" clId="{7F23DD3C-EE88-4E09-B912-3847A853AACE}" dt="2023-07-16T02:41:34.288" v="10571"/>
          <ac:spMkLst>
            <pc:docMk/>
            <pc:sldMk cId="2827571707" sldId="292"/>
            <ac:spMk id="63" creationId="{A5D98CCA-7E0A-7033-72BA-9F516B07D498}"/>
          </ac:spMkLst>
        </pc:spChg>
        <pc:spChg chg="mod">
          <ac:chgData name="Toby Donaldson" userId="2e6e5431-bb17-4c41-9985-d39c50d83c73" providerId="ADAL" clId="{7F23DD3C-EE88-4E09-B912-3847A853AACE}" dt="2023-07-16T02:41:34.288" v="10571"/>
          <ac:spMkLst>
            <pc:docMk/>
            <pc:sldMk cId="2827571707" sldId="292"/>
            <ac:spMk id="64" creationId="{D8D0D7D8-F6ED-B96D-F8D2-103B52B1E989}"/>
          </ac:spMkLst>
        </pc:spChg>
        <pc:spChg chg="mod">
          <ac:chgData name="Toby Donaldson" userId="2e6e5431-bb17-4c41-9985-d39c50d83c73" providerId="ADAL" clId="{7F23DD3C-EE88-4E09-B912-3847A853AACE}" dt="2023-07-16T02:41:50.366" v="10576"/>
          <ac:spMkLst>
            <pc:docMk/>
            <pc:sldMk cId="2827571707" sldId="292"/>
            <ac:spMk id="67" creationId="{518F583F-E055-455D-734E-3442F98ED42A}"/>
          </ac:spMkLst>
        </pc:spChg>
        <pc:spChg chg="mod">
          <ac:chgData name="Toby Donaldson" userId="2e6e5431-bb17-4c41-9985-d39c50d83c73" providerId="ADAL" clId="{7F23DD3C-EE88-4E09-B912-3847A853AACE}" dt="2023-07-16T02:41:50.366" v="10576"/>
          <ac:spMkLst>
            <pc:docMk/>
            <pc:sldMk cId="2827571707" sldId="292"/>
            <ac:spMk id="93" creationId="{7BCFA799-FE3E-E08C-6A57-031A1C2A5019}"/>
          </ac:spMkLst>
        </pc:spChg>
        <pc:spChg chg="mod">
          <ac:chgData name="Toby Donaldson" userId="2e6e5431-bb17-4c41-9985-d39c50d83c73" providerId="ADAL" clId="{7F23DD3C-EE88-4E09-B912-3847A853AACE}" dt="2023-07-16T02:41:54.337" v="10578"/>
          <ac:spMkLst>
            <pc:docMk/>
            <pc:sldMk cId="2827571707" sldId="292"/>
            <ac:spMk id="96" creationId="{32F870AA-5062-F6CE-C30C-40DC4F266C89}"/>
          </ac:spMkLst>
        </pc:spChg>
        <pc:spChg chg="mod">
          <ac:chgData name="Toby Donaldson" userId="2e6e5431-bb17-4c41-9985-d39c50d83c73" providerId="ADAL" clId="{7F23DD3C-EE88-4E09-B912-3847A853AACE}" dt="2023-07-16T02:41:54.337" v="10578"/>
          <ac:spMkLst>
            <pc:docMk/>
            <pc:sldMk cId="2827571707" sldId="292"/>
            <ac:spMk id="97" creationId="{5D49F493-7971-5385-CC6D-81B2147C472E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98" creationId="{25FDF7D6-901C-B8E2-EACB-A1F1597F463B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99" creationId="{CF1806E6-9313-DC2C-07EF-5F96FBA3AAAD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100" creationId="{2DBB691F-6125-D93E-75AE-EA731E133DB5}"/>
          </ac:spMkLst>
        </pc:spChg>
        <pc:spChg chg="add del mod">
          <ac:chgData name="Toby Donaldson" userId="2e6e5431-bb17-4c41-9985-d39c50d83c73" providerId="ADAL" clId="{7F23DD3C-EE88-4E09-B912-3847A853AACE}" dt="2023-07-16T02:44:16.475" v="10612" actId="21"/>
          <ac:spMkLst>
            <pc:docMk/>
            <pc:sldMk cId="2827571707" sldId="292"/>
            <ac:spMk id="101" creationId="{27DAB4D7-D2CB-9CBA-8D66-83C06A7913C7}"/>
          </ac:spMkLst>
        </pc:spChg>
        <pc:spChg chg="add del mod">
          <ac:chgData name="Toby Donaldson" userId="2e6e5431-bb17-4c41-9985-d39c50d83c73" providerId="ADAL" clId="{7F23DD3C-EE88-4E09-B912-3847A853AACE}" dt="2023-07-16T02:44:30.199" v="10614" actId="21"/>
          <ac:spMkLst>
            <pc:docMk/>
            <pc:sldMk cId="2827571707" sldId="292"/>
            <ac:spMk id="102" creationId="{6E0F3CD3-986B-9102-C91F-45EBC3171ACC}"/>
          </ac:spMkLst>
        </pc:spChg>
        <pc:spChg chg="add del mod">
          <ac:chgData name="Toby Donaldson" userId="2e6e5431-bb17-4c41-9985-d39c50d83c73" providerId="ADAL" clId="{7F23DD3C-EE88-4E09-B912-3847A853AACE}" dt="2023-07-16T02:44:30.199" v="10614" actId="21"/>
          <ac:spMkLst>
            <pc:docMk/>
            <pc:sldMk cId="2827571707" sldId="292"/>
            <ac:spMk id="103" creationId="{C712CD79-D851-90E6-0447-57E9EC194F8F}"/>
          </ac:spMkLst>
        </pc:spChg>
        <pc:spChg chg="add del mod">
          <ac:chgData name="Toby Donaldson" userId="2e6e5431-bb17-4c41-9985-d39c50d83c73" providerId="ADAL" clId="{7F23DD3C-EE88-4E09-B912-3847A853AACE}" dt="2023-07-16T02:43:55.245" v="10607"/>
          <ac:spMkLst>
            <pc:docMk/>
            <pc:sldMk cId="2827571707" sldId="292"/>
            <ac:spMk id="104" creationId="{15F2CD9F-581F-CEDD-C5C7-1657E24FB810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105" creationId="{E6D9B582-AB25-8C00-C526-8EE228C644CC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106" creationId="{2F05290C-D022-3C4A-D31A-4C4A26C0E11D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107" creationId="{0DF6A796-9D2D-AED2-9C4E-3CAD8705B66E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108" creationId="{C4574602-2632-3106-0757-19B01B25BD8D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109" creationId="{008D4F5D-3376-4677-3309-1F5C6EA044A6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110" creationId="{DDA2F50E-359C-3E01-BFE6-6BCD2C75F889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111" creationId="{780DE0C6-8A87-D331-A92C-6DAAB3BE23CC}"/>
          </ac:spMkLst>
        </pc:spChg>
        <pc:spChg chg="add mod">
          <ac:chgData name="Toby Donaldson" userId="2e6e5431-bb17-4c41-9985-d39c50d83c73" providerId="ADAL" clId="{7F23DD3C-EE88-4E09-B912-3847A853AACE}" dt="2023-07-16T02:48:04.245" v="10827" actId="1076"/>
          <ac:spMkLst>
            <pc:docMk/>
            <pc:sldMk cId="2827571707" sldId="292"/>
            <ac:spMk id="112" creationId="{42407DD9-AF0F-FFEF-717B-A624DF49D546}"/>
          </ac:spMkLst>
        </pc:spChg>
        <pc:spChg chg="add mod">
          <ac:chgData name="Toby Donaldson" userId="2e6e5431-bb17-4c41-9985-d39c50d83c73" providerId="ADAL" clId="{7F23DD3C-EE88-4E09-B912-3847A853AACE}" dt="2023-07-16T02:46:37.693" v="10639" actId="14100"/>
          <ac:spMkLst>
            <pc:docMk/>
            <pc:sldMk cId="2827571707" sldId="292"/>
            <ac:spMk id="113" creationId="{BBDAA604-7D07-F723-D2FE-474C00C2F06D}"/>
          </ac:spMkLst>
        </pc:spChg>
        <pc:spChg chg="add mod">
          <ac:chgData name="Toby Donaldson" userId="2e6e5431-bb17-4c41-9985-d39c50d83c73" providerId="ADAL" clId="{7F23DD3C-EE88-4E09-B912-3847A853AACE}" dt="2023-07-16T02:48:10.796" v="10828" actId="1076"/>
          <ac:spMkLst>
            <pc:docMk/>
            <pc:sldMk cId="2827571707" sldId="292"/>
            <ac:spMk id="114" creationId="{C272CFA5-D11C-ECED-B44C-957D7052FC25}"/>
          </ac:spMkLst>
        </pc:spChg>
        <pc:spChg chg="add mod">
          <ac:chgData name="Toby Donaldson" userId="2e6e5431-bb17-4c41-9985-d39c50d83c73" providerId="ADAL" clId="{7F23DD3C-EE88-4E09-B912-3847A853AACE}" dt="2023-07-16T02:48:24.373" v="10831" actId="14100"/>
          <ac:spMkLst>
            <pc:docMk/>
            <pc:sldMk cId="2827571707" sldId="292"/>
            <ac:spMk id="115" creationId="{A6BA48D8-448A-E12E-2258-F9358D554A0D}"/>
          </ac:spMkLst>
        </pc:spChg>
        <pc:grpChg chg="add del mod">
          <ac:chgData name="Toby Donaldson" userId="2e6e5431-bb17-4c41-9985-d39c50d83c73" providerId="ADAL" clId="{7F23DD3C-EE88-4E09-B912-3847A853AACE}" dt="2023-07-16T02:41:25.881" v="10569" actId="21"/>
          <ac:grpSpMkLst>
            <pc:docMk/>
            <pc:sldMk cId="2827571707" sldId="292"/>
            <ac:grpSpMk id="34" creationId="{E7207496-0E73-8126-042A-CB288F6168E8}"/>
          </ac:grpSpMkLst>
        </pc:grpChg>
        <pc:grpChg chg="add del mod">
          <ac:chgData name="Toby Donaldson" userId="2e6e5431-bb17-4c41-9985-d39c50d83c73" providerId="ADAL" clId="{7F23DD3C-EE88-4E09-B912-3847A853AACE}" dt="2023-07-16T02:41:25.881" v="10569" actId="21"/>
          <ac:grpSpMkLst>
            <pc:docMk/>
            <pc:sldMk cId="2827571707" sldId="292"/>
            <ac:grpSpMk id="37" creationId="{C2A30507-3500-7F13-0345-4F9E493D8B05}"/>
          </ac:grpSpMkLst>
        </pc:grpChg>
        <pc:grpChg chg="add del mod">
          <ac:chgData name="Toby Donaldson" userId="2e6e5431-bb17-4c41-9985-d39c50d83c73" providerId="ADAL" clId="{7F23DD3C-EE88-4E09-B912-3847A853AACE}" dt="2023-07-16T02:41:25.881" v="10569" actId="21"/>
          <ac:grpSpMkLst>
            <pc:docMk/>
            <pc:sldMk cId="2827571707" sldId="292"/>
            <ac:grpSpMk id="40" creationId="{B12452B2-730B-8A1F-F553-0E7DA88A5D15}"/>
          </ac:grpSpMkLst>
        </pc:grpChg>
        <pc:grpChg chg="add del mod">
          <ac:chgData name="Toby Donaldson" userId="2e6e5431-bb17-4c41-9985-d39c50d83c73" providerId="ADAL" clId="{7F23DD3C-EE88-4E09-B912-3847A853AACE}" dt="2023-07-16T02:41:25.881" v="10569" actId="21"/>
          <ac:grpSpMkLst>
            <pc:docMk/>
            <pc:sldMk cId="2827571707" sldId="292"/>
            <ac:grpSpMk id="43" creationId="{F0B9B40D-3622-6BC0-59CE-B6A3A7B28696}"/>
          </ac:grpSpMkLst>
        </pc:grpChg>
        <pc:grpChg chg="add del mod">
          <ac:chgData name="Toby Donaldson" userId="2e6e5431-bb17-4c41-9985-d39c50d83c73" providerId="ADAL" clId="{7F23DD3C-EE88-4E09-B912-3847A853AACE}" dt="2023-07-16T02:41:25.881" v="10569" actId="21"/>
          <ac:grpSpMkLst>
            <pc:docMk/>
            <pc:sldMk cId="2827571707" sldId="292"/>
            <ac:grpSpMk id="51" creationId="{7C88983A-D829-9317-0D7C-E75657C62794}"/>
          </ac:grpSpMkLst>
        </pc:grpChg>
        <pc:grpChg chg="add mod">
          <ac:chgData name="Toby Donaldson" userId="2e6e5431-bb17-4c41-9985-d39c50d83c73" providerId="ADAL" clId="{7F23DD3C-EE88-4E09-B912-3847A853AACE}" dt="2023-07-16T02:48:04.245" v="10827" actId="1076"/>
          <ac:grpSpMkLst>
            <pc:docMk/>
            <pc:sldMk cId="2827571707" sldId="292"/>
            <ac:grpSpMk id="59" creationId="{723CE4D7-11A7-CA74-0D23-E056C9BBF4B9}"/>
          </ac:grpSpMkLst>
        </pc:grpChg>
        <pc:grpChg chg="add mod">
          <ac:chgData name="Toby Donaldson" userId="2e6e5431-bb17-4c41-9985-d39c50d83c73" providerId="ADAL" clId="{7F23DD3C-EE88-4E09-B912-3847A853AACE}" dt="2023-07-16T02:48:04.245" v="10827" actId="1076"/>
          <ac:grpSpMkLst>
            <pc:docMk/>
            <pc:sldMk cId="2827571707" sldId="292"/>
            <ac:grpSpMk id="62" creationId="{F0CFF466-BA85-2E0D-F78C-B4DD95237D51}"/>
          </ac:grpSpMkLst>
        </pc:grpChg>
        <pc:grpChg chg="add del mod">
          <ac:chgData name="Toby Donaldson" userId="2e6e5431-bb17-4c41-9985-d39c50d83c73" providerId="ADAL" clId="{7F23DD3C-EE88-4E09-B912-3847A853AACE}" dt="2023-07-16T02:41:51.851" v="10577"/>
          <ac:grpSpMkLst>
            <pc:docMk/>
            <pc:sldMk cId="2827571707" sldId="292"/>
            <ac:grpSpMk id="66" creationId="{1C1FA8E8-FDF5-1D65-CC27-4420D160D3A8}"/>
          </ac:grpSpMkLst>
        </pc:grpChg>
        <pc:grpChg chg="del">
          <ac:chgData name="Toby Donaldson" userId="2e6e5431-bb17-4c41-9985-d39c50d83c73" providerId="ADAL" clId="{7F23DD3C-EE88-4E09-B912-3847A853AACE}" dt="2023-07-16T02:37:40.734" v="10525" actId="21"/>
          <ac:grpSpMkLst>
            <pc:docMk/>
            <pc:sldMk cId="2827571707" sldId="292"/>
            <ac:grpSpMk id="68" creationId="{60A194F2-E868-5B88-A0C1-B0F5FF402AD2}"/>
          </ac:grpSpMkLst>
        </pc:grpChg>
        <pc:grpChg chg="mod">
          <ac:chgData name="Toby Donaldson" userId="2e6e5431-bb17-4c41-9985-d39c50d83c73" providerId="ADAL" clId="{7F23DD3C-EE88-4E09-B912-3847A853AACE}" dt="2023-07-16T02:48:04.245" v="10827" actId="1076"/>
          <ac:grpSpMkLst>
            <pc:docMk/>
            <pc:sldMk cId="2827571707" sldId="292"/>
            <ac:grpSpMk id="71" creationId="{A4AA8CEC-1E5A-74BA-F02A-E424FC6342D0}"/>
          </ac:grpSpMkLst>
        </pc:grpChg>
        <pc:grpChg chg="del">
          <ac:chgData name="Toby Donaldson" userId="2e6e5431-bb17-4c41-9985-d39c50d83c73" providerId="ADAL" clId="{7F23DD3C-EE88-4E09-B912-3847A853AACE}" dt="2023-07-16T02:37:40.734" v="10525" actId="21"/>
          <ac:grpSpMkLst>
            <pc:docMk/>
            <pc:sldMk cId="2827571707" sldId="292"/>
            <ac:grpSpMk id="74" creationId="{CC9BD2F6-CE74-2561-8BD5-24D2B77E8E1D}"/>
          </ac:grpSpMkLst>
        </pc:grpChg>
        <pc:grpChg chg="del">
          <ac:chgData name="Toby Donaldson" userId="2e6e5431-bb17-4c41-9985-d39c50d83c73" providerId="ADAL" clId="{7F23DD3C-EE88-4E09-B912-3847A853AACE}" dt="2023-07-16T02:37:40.734" v="10525" actId="21"/>
          <ac:grpSpMkLst>
            <pc:docMk/>
            <pc:sldMk cId="2827571707" sldId="292"/>
            <ac:grpSpMk id="77" creationId="{D964BE1E-C057-8BD1-B423-F13AAB4854D9}"/>
          </ac:grpSpMkLst>
        </pc:grpChg>
        <pc:grpChg chg="mod">
          <ac:chgData name="Toby Donaldson" userId="2e6e5431-bb17-4c41-9985-d39c50d83c73" providerId="ADAL" clId="{7F23DD3C-EE88-4E09-B912-3847A853AACE}" dt="2023-07-16T02:48:04.245" v="10827" actId="1076"/>
          <ac:grpSpMkLst>
            <pc:docMk/>
            <pc:sldMk cId="2827571707" sldId="292"/>
            <ac:grpSpMk id="80" creationId="{6C36962E-40C9-3016-BBDF-A2887ACC502B}"/>
          </ac:grpSpMkLst>
        </pc:grpChg>
        <pc:grpChg chg="mod">
          <ac:chgData name="Toby Donaldson" userId="2e6e5431-bb17-4c41-9985-d39c50d83c73" providerId="ADAL" clId="{7F23DD3C-EE88-4E09-B912-3847A853AACE}" dt="2023-07-16T02:48:04.245" v="10827" actId="1076"/>
          <ac:grpSpMkLst>
            <pc:docMk/>
            <pc:sldMk cId="2827571707" sldId="292"/>
            <ac:grpSpMk id="83" creationId="{D3FC12E1-F2D9-D9C6-7B05-D1C68506F55A}"/>
          </ac:grpSpMkLst>
        </pc:grpChg>
        <pc:grpChg chg="del mod">
          <ac:chgData name="Toby Donaldson" userId="2e6e5431-bb17-4c41-9985-d39c50d83c73" providerId="ADAL" clId="{7F23DD3C-EE88-4E09-B912-3847A853AACE}" dt="2023-07-16T02:41:19.586" v="10568" actId="21"/>
          <ac:grpSpMkLst>
            <pc:docMk/>
            <pc:sldMk cId="2827571707" sldId="292"/>
            <ac:grpSpMk id="86" creationId="{1D0B2731-E9A7-56A3-788F-3597B53F8E3D}"/>
          </ac:grpSpMkLst>
        </pc:grpChg>
        <pc:grpChg chg="del">
          <ac:chgData name="Toby Donaldson" userId="2e6e5431-bb17-4c41-9985-d39c50d83c73" providerId="ADAL" clId="{7F23DD3C-EE88-4E09-B912-3847A853AACE}" dt="2023-07-16T02:37:40.734" v="10525" actId="21"/>
          <ac:grpSpMkLst>
            <pc:docMk/>
            <pc:sldMk cId="2827571707" sldId="292"/>
            <ac:grpSpMk id="89" creationId="{56775B86-CE20-AC20-A999-F045358E92F8}"/>
          </ac:grpSpMkLst>
        </pc:grpChg>
        <pc:grpChg chg="add mod">
          <ac:chgData name="Toby Donaldson" userId="2e6e5431-bb17-4c41-9985-d39c50d83c73" providerId="ADAL" clId="{7F23DD3C-EE88-4E09-B912-3847A853AACE}" dt="2023-07-16T02:48:04.245" v="10827" actId="1076"/>
          <ac:grpSpMkLst>
            <pc:docMk/>
            <pc:sldMk cId="2827571707" sldId="292"/>
            <ac:grpSpMk id="95" creationId="{E722AEFB-36E7-D4F8-36A6-F8F0DC1560D4}"/>
          </ac:grpSpMkLst>
        </pc:grpChg>
        <pc:picChg chg="del">
          <ac:chgData name="Toby Donaldson" userId="2e6e5431-bb17-4c41-9985-d39c50d83c73" providerId="ADAL" clId="{7F23DD3C-EE88-4E09-B912-3847A853AACE}" dt="2023-07-11T23:58:52.089" v="1506" actId="21"/>
          <ac:picMkLst>
            <pc:docMk/>
            <pc:sldMk cId="2827571707" sldId="292"/>
            <ac:picMk id="67" creationId="{76B78F30-9A2F-FE2E-18B8-2650C8192D06}"/>
          </ac:picMkLst>
        </pc:picChg>
        <pc:cxnChg chg="add del mod">
          <ac:chgData name="Toby Donaldson" userId="2e6e5431-bb17-4c41-9985-d39c50d83c73" providerId="ADAL" clId="{7F23DD3C-EE88-4E09-B912-3847A853AACE}" dt="2023-07-16T02:37:40.734" v="10525" actId="21"/>
          <ac:cxnSpMkLst>
            <pc:docMk/>
            <pc:sldMk cId="2827571707" sldId="292"/>
            <ac:cxnSpMk id="6" creationId="{4FA65D17-3346-F472-408F-5656F75E9F9D}"/>
          </ac:cxnSpMkLst>
        </pc:cxnChg>
        <pc:cxnChg chg="add del mod">
          <ac:chgData name="Toby Donaldson" userId="2e6e5431-bb17-4c41-9985-d39c50d83c73" providerId="ADAL" clId="{7F23DD3C-EE88-4E09-B912-3847A853AACE}" dt="2023-07-16T02:38:21.390" v="10537" actId="11529"/>
          <ac:cxnSpMkLst>
            <pc:docMk/>
            <pc:sldMk cId="2827571707" sldId="292"/>
            <ac:cxnSpMk id="7" creationId="{FC8F3DBD-17CB-3CD0-62CC-B2B056C24824}"/>
          </ac:cxnSpMkLst>
        </pc:cxnChg>
        <pc:cxnChg chg="add del mod">
          <ac:chgData name="Toby Donaldson" userId="2e6e5431-bb17-4c41-9985-d39c50d83c73" providerId="ADAL" clId="{7F23DD3C-EE88-4E09-B912-3847A853AACE}" dt="2023-07-16T02:37:47.572" v="10526" actId="21"/>
          <ac:cxnSpMkLst>
            <pc:docMk/>
            <pc:sldMk cId="2827571707" sldId="292"/>
            <ac:cxnSpMk id="8" creationId="{36A0F523-0E48-902D-A42C-A4A03B481C51}"/>
          </ac:cxnSpMkLst>
        </pc:cxnChg>
        <pc:cxnChg chg="add mod">
          <ac:chgData name="Toby Donaldson" userId="2e6e5431-bb17-4c41-9985-d39c50d83c73" providerId="ADAL" clId="{7F23DD3C-EE88-4E09-B912-3847A853AACE}" dt="2023-07-16T02:48:04.245" v="10827" actId="1076"/>
          <ac:cxnSpMkLst>
            <pc:docMk/>
            <pc:sldMk cId="2827571707" sldId="292"/>
            <ac:cxnSpMk id="10" creationId="{E09E7DBE-973E-4B5C-D6D2-6325824D11FC}"/>
          </ac:cxnSpMkLst>
        </pc:cxnChg>
        <pc:cxnChg chg="add del mod">
          <ac:chgData name="Toby Donaldson" userId="2e6e5431-bb17-4c41-9985-d39c50d83c73" providerId="ADAL" clId="{7F23DD3C-EE88-4E09-B912-3847A853AACE}" dt="2023-07-16T02:37:47.572" v="10526" actId="21"/>
          <ac:cxnSpMkLst>
            <pc:docMk/>
            <pc:sldMk cId="2827571707" sldId="292"/>
            <ac:cxnSpMk id="11" creationId="{D359B77C-8085-A2F5-793D-381A8680DAD8}"/>
          </ac:cxnSpMkLst>
        </pc:cxnChg>
        <pc:cxnChg chg="add del mod">
          <ac:chgData name="Toby Donaldson" userId="2e6e5431-bb17-4c41-9985-d39c50d83c73" providerId="ADAL" clId="{7F23DD3C-EE88-4E09-B912-3847A853AACE}" dt="2023-07-16T02:41:19.586" v="10568" actId="21"/>
          <ac:cxnSpMkLst>
            <pc:docMk/>
            <pc:sldMk cId="2827571707" sldId="292"/>
            <ac:cxnSpMk id="12" creationId="{562232D0-F5C5-27EA-7C37-7FBF968DDA1C}"/>
          </ac:cxnSpMkLst>
        </pc:cxnChg>
        <pc:cxnChg chg="add del mod">
          <ac:chgData name="Toby Donaldson" userId="2e6e5431-bb17-4c41-9985-d39c50d83c73" providerId="ADAL" clId="{7F23DD3C-EE88-4E09-B912-3847A853AACE}" dt="2023-07-16T02:37:47.572" v="10526" actId="21"/>
          <ac:cxnSpMkLst>
            <pc:docMk/>
            <pc:sldMk cId="2827571707" sldId="292"/>
            <ac:cxnSpMk id="13" creationId="{407198FE-C413-3D8D-61F5-ECC0A8BE64A1}"/>
          </ac:cxnSpMkLst>
        </pc:cxnChg>
        <pc:cxnChg chg="add del mod">
          <ac:chgData name="Toby Donaldson" userId="2e6e5431-bb17-4c41-9985-d39c50d83c73" providerId="ADAL" clId="{7F23DD3C-EE88-4E09-B912-3847A853AACE}" dt="2023-07-16T02:37:47.572" v="10526" actId="21"/>
          <ac:cxnSpMkLst>
            <pc:docMk/>
            <pc:sldMk cId="2827571707" sldId="292"/>
            <ac:cxnSpMk id="15" creationId="{6AC9E91D-528A-C6F8-71B4-A00B68DB795D}"/>
          </ac:cxnSpMkLst>
        </pc:cxnChg>
        <pc:cxnChg chg="add del mod">
          <ac:chgData name="Toby Donaldson" userId="2e6e5431-bb17-4c41-9985-d39c50d83c73" providerId="ADAL" clId="{7F23DD3C-EE88-4E09-B912-3847A853AACE}" dt="2023-07-16T02:37:47.572" v="10526" actId="21"/>
          <ac:cxnSpMkLst>
            <pc:docMk/>
            <pc:sldMk cId="2827571707" sldId="292"/>
            <ac:cxnSpMk id="17" creationId="{A966B09C-C392-88F5-9EDA-A3C0BBA1A429}"/>
          </ac:cxnSpMkLst>
        </pc:cxnChg>
        <pc:cxnChg chg="add mod">
          <ac:chgData name="Toby Donaldson" userId="2e6e5431-bb17-4c41-9985-d39c50d83c73" providerId="ADAL" clId="{7F23DD3C-EE88-4E09-B912-3847A853AACE}" dt="2023-07-16T02:48:04.245" v="10827" actId="1076"/>
          <ac:cxnSpMkLst>
            <pc:docMk/>
            <pc:sldMk cId="2827571707" sldId="292"/>
            <ac:cxnSpMk id="18" creationId="{1043C80B-6FE1-6304-0551-057EC3CD1144}"/>
          </ac:cxnSpMkLst>
        </pc:cxnChg>
        <pc:cxnChg chg="add del mod">
          <ac:chgData name="Toby Donaldson" userId="2e6e5431-bb17-4c41-9985-d39c50d83c73" providerId="ADAL" clId="{7F23DD3C-EE88-4E09-B912-3847A853AACE}" dt="2023-07-16T02:37:40.734" v="10525" actId="21"/>
          <ac:cxnSpMkLst>
            <pc:docMk/>
            <pc:sldMk cId="2827571707" sldId="292"/>
            <ac:cxnSpMk id="19" creationId="{BCF42425-D833-8028-8281-CE6116816C47}"/>
          </ac:cxnSpMkLst>
        </pc:cxnChg>
        <pc:cxnChg chg="add del mod">
          <ac:chgData name="Toby Donaldson" userId="2e6e5431-bb17-4c41-9985-d39c50d83c73" providerId="ADAL" clId="{7F23DD3C-EE88-4E09-B912-3847A853AACE}" dt="2023-07-16T02:37:40.734" v="10525" actId="21"/>
          <ac:cxnSpMkLst>
            <pc:docMk/>
            <pc:sldMk cId="2827571707" sldId="292"/>
            <ac:cxnSpMk id="21" creationId="{5410F481-2892-B780-7DA7-C2694DB6E029}"/>
          </ac:cxnSpMkLst>
        </pc:cxnChg>
        <pc:cxnChg chg="add mod">
          <ac:chgData name="Toby Donaldson" userId="2e6e5431-bb17-4c41-9985-d39c50d83c73" providerId="ADAL" clId="{7F23DD3C-EE88-4E09-B912-3847A853AACE}" dt="2023-07-16T02:48:04.245" v="10827" actId="1076"/>
          <ac:cxnSpMkLst>
            <pc:docMk/>
            <pc:sldMk cId="2827571707" sldId="292"/>
            <ac:cxnSpMk id="24" creationId="{977F8662-2A4A-69C9-CDBB-16E68E5A3CDD}"/>
          </ac:cxnSpMkLst>
        </pc:cxnChg>
        <pc:cxnChg chg="add del mod">
          <ac:chgData name="Toby Donaldson" userId="2e6e5431-bb17-4c41-9985-d39c50d83c73" providerId="ADAL" clId="{7F23DD3C-EE88-4E09-B912-3847A853AACE}" dt="2023-07-16T02:37:40.734" v="10525" actId="21"/>
          <ac:cxnSpMkLst>
            <pc:docMk/>
            <pc:sldMk cId="2827571707" sldId="292"/>
            <ac:cxnSpMk id="25" creationId="{5C6AD705-1699-5310-4C9D-462230F5E830}"/>
          </ac:cxnSpMkLst>
        </pc:cxnChg>
        <pc:cxnChg chg="add del mod">
          <ac:chgData name="Toby Donaldson" userId="2e6e5431-bb17-4c41-9985-d39c50d83c73" providerId="ADAL" clId="{7F23DD3C-EE88-4E09-B912-3847A853AACE}" dt="2023-07-16T02:37:40.734" v="10525" actId="21"/>
          <ac:cxnSpMkLst>
            <pc:docMk/>
            <pc:sldMk cId="2827571707" sldId="292"/>
            <ac:cxnSpMk id="27" creationId="{7D1528C2-4D67-BA61-54B5-E8F0EAA714FE}"/>
          </ac:cxnSpMkLst>
        </pc:cxnChg>
        <pc:cxnChg chg="add del mod">
          <ac:chgData name="Toby Donaldson" userId="2e6e5431-bb17-4c41-9985-d39c50d83c73" providerId="ADAL" clId="{7F23DD3C-EE88-4E09-B912-3847A853AACE}" dt="2023-07-16T02:41:19.586" v="10568" actId="21"/>
          <ac:cxnSpMkLst>
            <pc:docMk/>
            <pc:sldMk cId="2827571707" sldId="292"/>
            <ac:cxnSpMk id="28" creationId="{23A0BB40-DAA9-0BD7-0B52-753A5807B698}"/>
          </ac:cxnSpMkLst>
        </pc:cxnChg>
        <pc:cxnChg chg="add del mod">
          <ac:chgData name="Toby Donaldson" userId="2e6e5431-bb17-4c41-9985-d39c50d83c73" providerId="ADAL" clId="{7F23DD3C-EE88-4E09-B912-3847A853AACE}" dt="2023-07-16T02:41:25.881" v="10569" actId="21"/>
          <ac:cxnSpMkLst>
            <pc:docMk/>
            <pc:sldMk cId="2827571707" sldId="292"/>
            <ac:cxnSpMk id="46" creationId="{B43CD53C-DD14-4111-7CAC-79108A1C2C3B}"/>
          </ac:cxnSpMkLst>
        </pc:cxnChg>
        <pc:cxnChg chg="add del mod">
          <ac:chgData name="Toby Donaldson" userId="2e6e5431-bb17-4c41-9985-d39c50d83c73" providerId="ADAL" clId="{7F23DD3C-EE88-4E09-B912-3847A853AACE}" dt="2023-07-16T02:41:25.881" v="10569" actId="21"/>
          <ac:cxnSpMkLst>
            <pc:docMk/>
            <pc:sldMk cId="2827571707" sldId="292"/>
            <ac:cxnSpMk id="47" creationId="{E924B12C-E72D-AC89-31E8-44C795668E44}"/>
          </ac:cxnSpMkLst>
        </pc:cxnChg>
        <pc:cxnChg chg="add del mod">
          <ac:chgData name="Toby Donaldson" userId="2e6e5431-bb17-4c41-9985-d39c50d83c73" providerId="ADAL" clId="{7F23DD3C-EE88-4E09-B912-3847A853AACE}" dt="2023-07-16T02:41:25.881" v="10569" actId="21"/>
          <ac:cxnSpMkLst>
            <pc:docMk/>
            <pc:sldMk cId="2827571707" sldId="292"/>
            <ac:cxnSpMk id="48" creationId="{081CA965-49EB-8F97-ED96-02599059C56C}"/>
          </ac:cxnSpMkLst>
        </pc:cxnChg>
        <pc:cxnChg chg="add del mod">
          <ac:chgData name="Toby Donaldson" userId="2e6e5431-bb17-4c41-9985-d39c50d83c73" providerId="ADAL" clId="{7F23DD3C-EE88-4E09-B912-3847A853AACE}" dt="2023-07-16T02:40:09.434" v="10560" actId="21"/>
          <ac:cxnSpMkLst>
            <pc:docMk/>
            <pc:sldMk cId="2827571707" sldId="292"/>
            <ac:cxnSpMk id="49" creationId="{7F4BFC38-7AF6-39BF-B54A-02007647C62D}"/>
          </ac:cxnSpMkLst>
        </pc:cxnChg>
        <pc:cxnChg chg="add del mod">
          <ac:chgData name="Toby Donaldson" userId="2e6e5431-bb17-4c41-9985-d39c50d83c73" providerId="ADAL" clId="{7F23DD3C-EE88-4E09-B912-3847A853AACE}" dt="2023-07-16T02:40:09.434" v="10560" actId="21"/>
          <ac:cxnSpMkLst>
            <pc:docMk/>
            <pc:sldMk cId="2827571707" sldId="292"/>
            <ac:cxnSpMk id="50" creationId="{F472339D-7DD4-A9BB-EE42-2D0ED3D11A22}"/>
          </ac:cxnSpMkLst>
        </pc:cxnChg>
        <pc:cxnChg chg="add del mod">
          <ac:chgData name="Toby Donaldson" userId="2e6e5431-bb17-4c41-9985-d39c50d83c73" providerId="ADAL" clId="{7F23DD3C-EE88-4E09-B912-3847A853AACE}" dt="2023-07-16T02:41:25.881" v="10569" actId="21"/>
          <ac:cxnSpMkLst>
            <pc:docMk/>
            <pc:sldMk cId="2827571707" sldId="292"/>
            <ac:cxnSpMk id="55" creationId="{C7C4745C-5970-A819-DBE9-DDBFBCE0BBEC}"/>
          </ac:cxnSpMkLst>
        </pc:cxnChg>
        <pc:cxnChg chg="add del mod">
          <ac:chgData name="Toby Donaldson" userId="2e6e5431-bb17-4c41-9985-d39c50d83c73" providerId="ADAL" clId="{7F23DD3C-EE88-4E09-B912-3847A853AACE}" dt="2023-07-16T02:41:25.881" v="10569" actId="21"/>
          <ac:cxnSpMkLst>
            <pc:docMk/>
            <pc:sldMk cId="2827571707" sldId="292"/>
            <ac:cxnSpMk id="57" creationId="{9F4E4B77-0B0D-CBB7-437B-7B89D17E6023}"/>
          </ac:cxnSpMkLst>
        </pc:cxnChg>
        <pc:cxnChg chg="add mod">
          <ac:chgData name="Toby Donaldson" userId="2e6e5431-bb17-4c41-9985-d39c50d83c73" providerId="ADAL" clId="{7F23DD3C-EE88-4E09-B912-3847A853AACE}" dt="2023-07-16T02:48:04.245" v="10827" actId="1076"/>
          <ac:cxnSpMkLst>
            <pc:docMk/>
            <pc:sldMk cId="2827571707" sldId="292"/>
            <ac:cxnSpMk id="65" creationId="{C6FCDDE1-D23B-0226-3A4F-63B9B9D9F469}"/>
          </ac:cxnSpMkLst>
        </pc:cxnChg>
        <pc:cxnChg chg="del mod">
          <ac:chgData name="Toby Donaldson" userId="2e6e5431-bb17-4c41-9985-d39c50d83c73" providerId="ADAL" clId="{7F23DD3C-EE88-4E09-B912-3847A853AACE}" dt="2023-07-16T02:37:40.734" v="10525" actId="21"/>
          <ac:cxnSpMkLst>
            <pc:docMk/>
            <pc:sldMk cId="2827571707" sldId="292"/>
            <ac:cxnSpMk id="92" creationId="{1B39E95B-0067-223E-2150-1F69D6EA7466}"/>
          </ac:cxnSpMkLst>
        </pc:cxnChg>
        <pc:cxnChg chg="add del mod">
          <ac:chgData name="Toby Donaldson" userId="2e6e5431-bb17-4c41-9985-d39c50d83c73" providerId="ADAL" clId="{7F23DD3C-EE88-4E09-B912-3847A853AACE}" dt="2023-07-16T02:41:51.851" v="10577"/>
          <ac:cxnSpMkLst>
            <pc:docMk/>
            <pc:sldMk cId="2827571707" sldId="292"/>
            <ac:cxnSpMk id="94" creationId="{F9E2445E-5562-753D-2681-9B121959D500}"/>
          </ac:cxnSpMkLst>
        </pc:cxnChg>
      </pc:sldChg>
      <pc:sldChg chg="addSp modSp add del mod ord">
        <pc:chgData name="Toby Donaldson" userId="2e6e5431-bb17-4c41-9985-d39c50d83c73" providerId="ADAL" clId="{7F23DD3C-EE88-4E09-B912-3847A853AACE}" dt="2023-07-16T03:02:54.288" v="11334" actId="2696"/>
        <pc:sldMkLst>
          <pc:docMk/>
          <pc:sldMk cId="1664736504" sldId="293"/>
        </pc:sldMkLst>
        <pc:spChg chg="mod">
          <ac:chgData name="Toby Donaldson" userId="2e6e5431-bb17-4c41-9985-d39c50d83c73" providerId="ADAL" clId="{7F23DD3C-EE88-4E09-B912-3847A853AACE}" dt="2023-07-16T02:50:29.218" v="10850"/>
          <ac:spMkLst>
            <pc:docMk/>
            <pc:sldMk cId="1664736504" sldId="293"/>
            <ac:spMk id="2" creationId="{DAC52906-7C32-BCCD-C0C4-D83543BE2C1E}"/>
          </ac:spMkLst>
        </pc:spChg>
        <pc:spChg chg="add mod">
          <ac:chgData name="Toby Donaldson" userId="2e6e5431-bb17-4c41-9985-d39c50d83c73" providerId="ADAL" clId="{7F23DD3C-EE88-4E09-B912-3847A853AACE}" dt="2023-07-12T00:03:47.022" v="1572" actId="1076"/>
          <ac:spMkLst>
            <pc:docMk/>
            <pc:sldMk cId="1664736504" sldId="293"/>
            <ac:spMk id="5" creationId="{5E80C9CE-4860-915F-F0BD-CF220BD612B0}"/>
          </ac:spMkLst>
        </pc:spChg>
        <pc:spChg chg="add mod">
          <ac:chgData name="Toby Donaldson" userId="2e6e5431-bb17-4c41-9985-d39c50d83c73" providerId="ADAL" clId="{7F23DD3C-EE88-4E09-B912-3847A853AACE}" dt="2023-07-12T00:03:42.345" v="1571" actId="1076"/>
          <ac:spMkLst>
            <pc:docMk/>
            <pc:sldMk cId="1664736504" sldId="293"/>
            <ac:spMk id="7" creationId="{FA5E3C14-39C6-98D5-25E0-A709018112BE}"/>
          </ac:spMkLst>
        </pc:spChg>
        <pc:spChg chg="add mod">
          <ac:chgData name="Toby Donaldson" userId="2e6e5431-bb17-4c41-9985-d39c50d83c73" providerId="ADAL" clId="{7F23DD3C-EE88-4E09-B912-3847A853AACE}" dt="2023-07-12T00:03:39.262" v="1570" actId="1076"/>
          <ac:spMkLst>
            <pc:docMk/>
            <pc:sldMk cId="1664736504" sldId="293"/>
            <ac:spMk id="9" creationId="{8E01D3C4-5BF1-42F1-5677-8BBF2EF46480}"/>
          </ac:spMkLst>
        </pc:spChg>
        <pc:spChg chg="add mod">
          <ac:chgData name="Toby Donaldson" userId="2e6e5431-bb17-4c41-9985-d39c50d83c73" providerId="ADAL" clId="{7F23DD3C-EE88-4E09-B912-3847A853AACE}" dt="2023-07-12T00:03:32.950" v="1569" actId="1076"/>
          <ac:spMkLst>
            <pc:docMk/>
            <pc:sldMk cId="1664736504" sldId="293"/>
            <ac:spMk id="10" creationId="{10C93B56-E537-7A3E-4448-91A2FEFCDCCD}"/>
          </ac:spMkLst>
        </pc:spChg>
        <pc:spChg chg="add mod">
          <ac:chgData name="Toby Donaldson" userId="2e6e5431-bb17-4c41-9985-d39c50d83c73" providerId="ADAL" clId="{7F23DD3C-EE88-4E09-B912-3847A853AACE}" dt="2023-07-12T00:03:28.745" v="1568" actId="1076"/>
          <ac:spMkLst>
            <pc:docMk/>
            <pc:sldMk cId="1664736504" sldId="293"/>
            <ac:spMk id="12" creationId="{3DDAD4DB-8BEA-A0A0-26F4-2FCEE851696B}"/>
          </ac:spMkLst>
        </pc:spChg>
        <pc:spChg chg="add mod">
          <ac:chgData name="Toby Donaldson" userId="2e6e5431-bb17-4c41-9985-d39c50d83c73" providerId="ADAL" clId="{7F23DD3C-EE88-4E09-B912-3847A853AACE}" dt="2023-07-12T00:03:25.253" v="1567" actId="1076"/>
          <ac:spMkLst>
            <pc:docMk/>
            <pc:sldMk cId="1664736504" sldId="293"/>
            <ac:spMk id="14" creationId="{FA8D62C2-8492-24D2-237F-72E240D8DE7C}"/>
          </ac:spMkLst>
        </pc:spChg>
        <pc:spChg chg="add mod">
          <ac:chgData name="Toby Donaldson" userId="2e6e5431-bb17-4c41-9985-d39c50d83c73" providerId="ADAL" clId="{7F23DD3C-EE88-4E09-B912-3847A853AACE}" dt="2023-07-12T00:03:20.409" v="1566" actId="20577"/>
          <ac:spMkLst>
            <pc:docMk/>
            <pc:sldMk cId="1664736504" sldId="293"/>
            <ac:spMk id="16" creationId="{AD39AFEB-19FD-FEFB-3001-B89A0CE902E7}"/>
          </ac:spMkLst>
        </pc:spChg>
        <pc:spChg chg="add mod">
          <ac:chgData name="Toby Donaldson" userId="2e6e5431-bb17-4c41-9985-d39c50d83c73" providerId="ADAL" clId="{7F23DD3C-EE88-4E09-B912-3847A853AACE}" dt="2023-07-12T00:03:51.542" v="1574" actId="1076"/>
          <ac:spMkLst>
            <pc:docMk/>
            <pc:sldMk cId="1664736504" sldId="293"/>
            <ac:spMk id="18" creationId="{DBE9A358-A00B-7014-7021-49EE1A17E08B}"/>
          </ac:spMkLst>
        </pc:spChg>
        <pc:spChg chg="add mod">
          <ac:chgData name="Toby Donaldson" userId="2e6e5431-bb17-4c41-9985-d39c50d83c73" providerId="ADAL" clId="{7F23DD3C-EE88-4E09-B912-3847A853AACE}" dt="2023-07-12T00:05:08.827" v="1691" actId="113"/>
          <ac:spMkLst>
            <pc:docMk/>
            <pc:sldMk cId="1664736504" sldId="293"/>
            <ac:spMk id="20" creationId="{9C37865C-E33E-74BE-DFDB-FD90EB9DE294}"/>
          </ac:spMkLst>
        </pc:spChg>
        <pc:spChg chg="add mod">
          <ac:chgData name="Toby Donaldson" userId="2e6e5431-bb17-4c41-9985-d39c50d83c73" providerId="ADAL" clId="{7F23DD3C-EE88-4E09-B912-3847A853AACE}" dt="2023-07-12T00:17:17.879" v="2422" actId="1076"/>
          <ac:spMkLst>
            <pc:docMk/>
            <pc:sldMk cId="1664736504" sldId="293"/>
            <ac:spMk id="22" creationId="{7A52745B-61D0-3881-B6EB-6B18AFF4DB1B}"/>
          </ac:spMkLst>
        </pc:sp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724005649" sldId="293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687416737" sldId="294"/>
        </pc:sldMkLst>
      </pc:sldChg>
      <pc:sldChg chg="addSp delSp modSp add del mod ord">
        <pc:chgData name="Toby Donaldson" userId="2e6e5431-bb17-4c41-9985-d39c50d83c73" providerId="ADAL" clId="{7F23DD3C-EE88-4E09-B912-3847A853AACE}" dt="2023-07-16T03:03:00.052" v="11335" actId="2696"/>
        <pc:sldMkLst>
          <pc:docMk/>
          <pc:sldMk cId="3333965906" sldId="294"/>
        </pc:sldMkLst>
        <pc:spChg chg="mod">
          <ac:chgData name="Toby Donaldson" userId="2e6e5431-bb17-4c41-9985-d39c50d83c73" providerId="ADAL" clId="{7F23DD3C-EE88-4E09-B912-3847A853AACE}" dt="2023-07-16T02:50:33.619" v="10851"/>
          <ac:spMkLst>
            <pc:docMk/>
            <pc:sldMk cId="3333965906" sldId="294"/>
            <ac:spMk id="2" creationId="{DAC52906-7C32-BCCD-C0C4-D83543BE2C1E}"/>
          </ac:spMkLst>
        </pc:spChg>
        <pc:spChg chg="add del">
          <ac:chgData name="Toby Donaldson" userId="2e6e5431-bb17-4c41-9985-d39c50d83c73" providerId="ADAL" clId="{7F23DD3C-EE88-4E09-B912-3847A853AACE}" dt="2023-07-12T00:05:27.642" v="1694" actId="11529"/>
          <ac:spMkLst>
            <pc:docMk/>
            <pc:sldMk cId="3333965906" sldId="294"/>
            <ac:spMk id="22" creationId="{0CC78B8C-6EC6-E157-1C2F-F005E9230395}"/>
          </ac:spMkLst>
        </pc:spChg>
        <pc:spChg chg="add mod">
          <ac:chgData name="Toby Donaldson" userId="2e6e5431-bb17-4c41-9985-d39c50d83c73" providerId="ADAL" clId="{7F23DD3C-EE88-4E09-B912-3847A853AACE}" dt="2023-07-12T00:06:20.325" v="1700" actId="14100"/>
          <ac:spMkLst>
            <pc:docMk/>
            <pc:sldMk cId="3333965906" sldId="294"/>
            <ac:spMk id="23" creationId="{0B786D2B-28D9-F45D-A7C0-EFA6F2405B52}"/>
          </ac:spMkLst>
        </pc:spChg>
        <pc:spChg chg="add mod">
          <ac:chgData name="Toby Donaldson" userId="2e6e5431-bb17-4c41-9985-d39c50d83c73" providerId="ADAL" clId="{7F23DD3C-EE88-4E09-B912-3847A853AACE}" dt="2023-07-12T00:08:12.220" v="1875" actId="1076"/>
          <ac:spMkLst>
            <pc:docMk/>
            <pc:sldMk cId="3333965906" sldId="294"/>
            <ac:spMk id="24" creationId="{2F0E39E0-4C78-3FAC-AC31-59C1AB18911B}"/>
          </ac:spMkLst>
        </pc:sp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549288588" sldId="295"/>
        </pc:sldMkLst>
      </pc:sldChg>
      <pc:sldChg chg="addSp delSp modSp new mod ord">
        <pc:chgData name="Toby Donaldson" userId="2e6e5431-bb17-4c41-9985-d39c50d83c73" providerId="ADAL" clId="{7F23DD3C-EE88-4E09-B912-3847A853AACE}" dt="2023-07-16T02:36:46.522" v="10520"/>
        <pc:sldMkLst>
          <pc:docMk/>
          <pc:sldMk cId="3767957063" sldId="295"/>
        </pc:sldMkLst>
        <pc:spChg chg="mod">
          <ac:chgData name="Toby Donaldson" userId="2e6e5431-bb17-4c41-9985-d39c50d83c73" providerId="ADAL" clId="{7F23DD3C-EE88-4E09-B912-3847A853AACE}" dt="2023-07-12T00:08:33.109" v="1893" actId="20577"/>
          <ac:spMkLst>
            <pc:docMk/>
            <pc:sldMk cId="3767957063" sldId="295"/>
            <ac:spMk id="2" creationId="{C7255DA4-EF45-E8C8-22CD-F6160BCF009F}"/>
          </ac:spMkLst>
        </pc:spChg>
        <pc:spChg chg="mod">
          <ac:chgData name="Toby Donaldson" userId="2e6e5431-bb17-4c41-9985-d39c50d83c73" providerId="ADAL" clId="{7F23DD3C-EE88-4E09-B912-3847A853AACE}" dt="2023-07-12T03:06:55.353" v="2425" actId="113"/>
          <ac:spMkLst>
            <pc:docMk/>
            <pc:sldMk cId="3767957063" sldId="295"/>
            <ac:spMk id="3" creationId="{019A5840-9007-96D4-2DF5-5D9F321542CA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6" creationId="{94D52003-5466-7325-218F-E1E12F67A1B7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7" creationId="{5F7630B5-1E00-06F5-F781-D83189EFE513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9" creationId="{B8AB20DD-3D49-C8F7-2DA8-A63D5584C6B9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10" creationId="{25B3FFC4-0723-A7DF-D1DE-2EADB9F3AB7D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12" creationId="{38F7A1A1-757D-FC2A-2F44-0FBC9164B5B2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13" creationId="{9DA5BE9E-4079-5FDE-7B25-53B1D8142DAC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15" creationId="{C6797672-6A10-65AB-650B-AC467E42562C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16" creationId="{03DDBD52-F1A9-8A1E-AB5A-B680BC97BB5F}"/>
          </ac:spMkLst>
        </pc:spChg>
        <pc:spChg chg="mod">
          <ac:chgData name="Toby Donaldson" userId="2e6e5431-bb17-4c41-9985-d39c50d83c73" providerId="ADAL" clId="{7F23DD3C-EE88-4E09-B912-3847A853AACE}" dt="2023-07-14T03:48:24.375" v="6949" actId="20577"/>
          <ac:spMkLst>
            <pc:docMk/>
            <pc:sldMk cId="3767957063" sldId="295"/>
            <ac:spMk id="18" creationId="{430D837D-8198-9F13-B683-758EB844B552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19" creationId="{5C5A4F95-7410-902A-7D8B-94F49248D5F0}"/>
          </ac:spMkLst>
        </pc:spChg>
        <pc:spChg chg="mod">
          <ac:chgData name="Toby Donaldson" userId="2e6e5431-bb17-4c41-9985-d39c50d83c73" providerId="ADAL" clId="{7F23DD3C-EE88-4E09-B912-3847A853AACE}" dt="2023-07-14T03:48:29.479" v="6950" actId="20577"/>
          <ac:spMkLst>
            <pc:docMk/>
            <pc:sldMk cId="3767957063" sldId="295"/>
            <ac:spMk id="21" creationId="{D348F69D-B789-BADA-8AAF-2B88AE71B668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22" creationId="{843167EE-D432-A3A2-708B-1D3F5979EC76}"/>
          </ac:spMkLst>
        </pc:spChg>
        <pc:spChg chg="mod">
          <ac:chgData name="Toby Donaldson" userId="2e6e5431-bb17-4c41-9985-d39c50d83c73" providerId="ADAL" clId="{7F23DD3C-EE88-4E09-B912-3847A853AACE}" dt="2023-07-14T03:48:32.312" v="6951" actId="20577"/>
          <ac:spMkLst>
            <pc:docMk/>
            <pc:sldMk cId="3767957063" sldId="295"/>
            <ac:spMk id="24" creationId="{A6FFBD1E-B58B-74C1-9C8D-AD18953EB5D9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25" creationId="{60AD66A3-9A02-F423-3FA7-94F97D437DA5}"/>
          </ac:spMkLst>
        </pc:spChg>
        <pc:spChg chg="mod">
          <ac:chgData name="Toby Donaldson" userId="2e6e5431-bb17-4c41-9985-d39c50d83c73" providerId="ADAL" clId="{7F23DD3C-EE88-4E09-B912-3847A853AACE}" dt="2023-07-14T03:48:34.871" v="6952" actId="20577"/>
          <ac:spMkLst>
            <pc:docMk/>
            <pc:sldMk cId="3767957063" sldId="295"/>
            <ac:spMk id="27" creationId="{CC995CC0-BB36-CA4D-0026-68F193F06219}"/>
          </ac:spMkLst>
        </pc:spChg>
        <pc:spChg chg="mod">
          <ac:chgData name="Toby Donaldson" userId="2e6e5431-bb17-4c41-9985-d39c50d83c73" providerId="ADAL" clId="{7F23DD3C-EE88-4E09-B912-3847A853AACE}" dt="2023-07-12T00:10:10.568" v="2065"/>
          <ac:spMkLst>
            <pc:docMk/>
            <pc:sldMk cId="3767957063" sldId="295"/>
            <ac:spMk id="28" creationId="{D1F5BABF-3DE2-19D1-61B0-2726A86124F5}"/>
          </ac:spMkLst>
        </pc:spChg>
        <pc:spChg chg="add mod">
          <ac:chgData name="Toby Donaldson" userId="2e6e5431-bb17-4c41-9985-d39c50d83c73" providerId="ADAL" clId="{7F23DD3C-EE88-4E09-B912-3847A853AACE}" dt="2023-07-14T03:48:38.100" v="6953" actId="20577"/>
          <ac:spMkLst>
            <pc:docMk/>
            <pc:sldMk cId="3767957063" sldId="295"/>
            <ac:spMk id="40" creationId="{EAC47DC8-ACD1-1A20-E92D-94B6ACDB2486}"/>
          </ac:spMkLst>
        </pc:spChg>
        <pc:spChg chg="add mod">
          <ac:chgData name="Toby Donaldson" userId="2e6e5431-bb17-4c41-9985-d39c50d83c73" providerId="ADAL" clId="{7F23DD3C-EE88-4E09-B912-3847A853AACE}" dt="2023-07-14T03:48:41.538" v="6954" actId="20577"/>
          <ac:spMkLst>
            <pc:docMk/>
            <pc:sldMk cId="3767957063" sldId="295"/>
            <ac:spMk id="41" creationId="{4141B23F-2055-8A6F-CE6F-F35CE0692359}"/>
          </ac:spMkLst>
        </pc:spChg>
        <pc:spChg chg="add mod">
          <ac:chgData name="Toby Donaldson" userId="2e6e5431-bb17-4c41-9985-d39c50d83c73" providerId="ADAL" clId="{7F23DD3C-EE88-4E09-B912-3847A853AACE}" dt="2023-07-14T03:48:45.009" v="6955" actId="20577"/>
          <ac:spMkLst>
            <pc:docMk/>
            <pc:sldMk cId="3767957063" sldId="295"/>
            <ac:spMk id="42" creationId="{317FD1D6-410C-9ED6-1198-36D6A11FF21D}"/>
          </ac:spMkLst>
        </pc:spChg>
        <pc:spChg chg="add mod">
          <ac:chgData name="Toby Donaldson" userId="2e6e5431-bb17-4c41-9985-d39c50d83c73" providerId="ADAL" clId="{7F23DD3C-EE88-4E09-B912-3847A853AACE}" dt="2023-07-14T03:48:53.511" v="6957" actId="20577"/>
          <ac:spMkLst>
            <pc:docMk/>
            <pc:sldMk cId="3767957063" sldId="295"/>
            <ac:spMk id="43" creationId="{6D57B5C1-BB55-8834-B663-F723F3F0BD84}"/>
          </ac:spMkLst>
        </pc:spChg>
        <pc:spChg chg="add del mod">
          <ac:chgData name="Toby Donaldson" userId="2e6e5431-bb17-4c41-9985-d39c50d83c73" providerId="ADAL" clId="{7F23DD3C-EE88-4E09-B912-3847A853AACE}" dt="2023-07-12T03:45:22.509" v="2836" actId="21"/>
          <ac:spMkLst>
            <pc:docMk/>
            <pc:sldMk cId="3767957063" sldId="295"/>
            <ac:spMk id="44" creationId="{5A22E0E7-7690-82C8-14C1-C905BF39AF87}"/>
          </ac:spMkLst>
        </pc:spChg>
        <pc:grpChg chg="add del mod">
          <ac:chgData name="Toby Donaldson" userId="2e6e5431-bb17-4c41-9985-d39c50d83c73" providerId="ADAL" clId="{7F23DD3C-EE88-4E09-B912-3847A853AACE}" dt="2023-07-12T00:10:19.339" v="2066" actId="21"/>
          <ac:grpSpMkLst>
            <pc:docMk/>
            <pc:sldMk cId="3767957063" sldId="295"/>
            <ac:grpSpMk id="5" creationId="{36F7FF88-4C03-5AEE-B69A-1B10FAEFF852}"/>
          </ac:grpSpMkLst>
        </pc:grpChg>
        <pc:grpChg chg="add del mod">
          <ac:chgData name="Toby Donaldson" userId="2e6e5431-bb17-4c41-9985-d39c50d83c73" providerId="ADAL" clId="{7F23DD3C-EE88-4E09-B912-3847A853AACE}" dt="2023-07-12T00:10:32.430" v="2069" actId="21"/>
          <ac:grpSpMkLst>
            <pc:docMk/>
            <pc:sldMk cId="3767957063" sldId="295"/>
            <ac:grpSpMk id="8" creationId="{9AF351F1-A716-392D-8FD7-A8DC8B07D326}"/>
          </ac:grpSpMkLst>
        </pc:grpChg>
        <pc:grpChg chg="add del mod">
          <ac:chgData name="Toby Donaldson" userId="2e6e5431-bb17-4c41-9985-d39c50d83c73" providerId="ADAL" clId="{7F23DD3C-EE88-4E09-B912-3847A853AACE}" dt="2023-07-12T00:10:19.339" v="2066" actId="21"/>
          <ac:grpSpMkLst>
            <pc:docMk/>
            <pc:sldMk cId="3767957063" sldId="295"/>
            <ac:grpSpMk id="11" creationId="{1B0D6315-6BEC-7145-F12F-20F369F27E7C}"/>
          </ac:grpSpMkLst>
        </pc:grpChg>
        <pc:grpChg chg="add del mod">
          <ac:chgData name="Toby Donaldson" userId="2e6e5431-bb17-4c41-9985-d39c50d83c73" providerId="ADAL" clId="{7F23DD3C-EE88-4E09-B912-3847A853AACE}" dt="2023-07-12T00:10:19.339" v="2066" actId="21"/>
          <ac:grpSpMkLst>
            <pc:docMk/>
            <pc:sldMk cId="3767957063" sldId="295"/>
            <ac:grpSpMk id="14" creationId="{A3B8748D-90A6-3F75-5AF5-E6252A4435B7}"/>
          </ac:grpSpMkLst>
        </pc:grpChg>
        <pc:grpChg chg="add mod">
          <ac:chgData name="Toby Donaldson" userId="2e6e5431-bb17-4c41-9985-d39c50d83c73" providerId="ADAL" clId="{7F23DD3C-EE88-4E09-B912-3847A853AACE}" dt="2023-07-12T00:10:36.757" v="2070" actId="1076"/>
          <ac:grpSpMkLst>
            <pc:docMk/>
            <pc:sldMk cId="3767957063" sldId="295"/>
            <ac:grpSpMk id="17" creationId="{161DA5B0-78F7-C2E5-4F4B-636C411B20BE}"/>
          </ac:grpSpMkLst>
        </pc:grpChg>
        <pc:grpChg chg="add mod">
          <ac:chgData name="Toby Donaldson" userId="2e6e5431-bb17-4c41-9985-d39c50d83c73" providerId="ADAL" clId="{7F23DD3C-EE88-4E09-B912-3847A853AACE}" dt="2023-07-12T00:10:36.757" v="2070" actId="1076"/>
          <ac:grpSpMkLst>
            <pc:docMk/>
            <pc:sldMk cId="3767957063" sldId="295"/>
            <ac:grpSpMk id="20" creationId="{3FF50E2B-44D9-002F-477F-CB5F79DED6A2}"/>
          </ac:grpSpMkLst>
        </pc:grpChg>
        <pc:grpChg chg="add mod">
          <ac:chgData name="Toby Donaldson" userId="2e6e5431-bb17-4c41-9985-d39c50d83c73" providerId="ADAL" clId="{7F23DD3C-EE88-4E09-B912-3847A853AACE}" dt="2023-07-12T00:10:36.757" v="2070" actId="1076"/>
          <ac:grpSpMkLst>
            <pc:docMk/>
            <pc:sldMk cId="3767957063" sldId="295"/>
            <ac:grpSpMk id="23" creationId="{DC644FCF-7EA9-5B6C-8052-05D63CC9FB83}"/>
          </ac:grpSpMkLst>
        </pc:grpChg>
        <pc:grpChg chg="add mod">
          <ac:chgData name="Toby Donaldson" userId="2e6e5431-bb17-4c41-9985-d39c50d83c73" providerId="ADAL" clId="{7F23DD3C-EE88-4E09-B912-3847A853AACE}" dt="2023-07-12T00:10:36.757" v="2070" actId="1076"/>
          <ac:grpSpMkLst>
            <pc:docMk/>
            <pc:sldMk cId="3767957063" sldId="295"/>
            <ac:grpSpMk id="26" creationId="{5730EEFA-16B1-DA99-3375-3CC0EB27964B}"/>
          </ac:grpSpMkLst>
        </pc:grpChg>
        <pc:cxnChg chg="add mod">
          <ac:chgData name="Toby Donaldson" userId="2e6e5431-bb17-4c41-9985-d39c50d83c73" providerId="ADAL" clId="{7F23DD3C-EE88-4E09-B912-3847A853AACE}" dt="2023-07-12T00:10:36.757" v="2070" actId="1076"/>
          <ac:cxnSpMkLst>
            <pc:docMk/>
            <pc:sldMk cId="3767957063" sldId="295"/>
            <ac:cxnSpMk id="29" creationId="{C99F0E14-6DA9-B153-D110-F45393B703EE}"/>
          </ac:cxnSpMkLst>
        </pc:cxnChg>
        <pc:cxnChg chg="add del mod">
          <ac:chgData name="Toby Donaldson" userId="2e6e5431-bb17-4c41-9985-d39c50d83c73" providerId="ADAL" clId="{7F23DD3C-EE88-4E09-B912-3847A853AACE}" dt="2023-07-12T00:10:27.205" v="2068" actId="21"/>
          <ac:cxnSpMkLst>
            <pc:docMk/>
            <pc:sldMk cId="3767957063" sldId="295"/>
            <ac:cxnSpMk id="30" creationId="{97FDCAD9-71D5-DCB3-FAF5-3F7D831241BC}"/>
          </ac:cxnSpMkLst>
        </pc:cxnChg>
        <pc:cxnChg chg="add del mod">
          <ac:chgData name="Toby Donaldson" userId="2e6e5431-bb17-4c41-9985-d39c50d83c73" providerId="ADAL" clId="{7F23DD3C-EE88-4E09-B912-3847A853AACE}" dt="2023-07-12T00:10:25.118" v="2067" actId="21"/>
          <ac:cxnSpMkLst>
            <pc:docMk/>
            <pc:sldMk cId="3767957063" sldId="295"/>
            <ac:cxnSpMk id="31" creationId="{26E07F4F-3DD7-DCD3-5114-F162E44AFCBB}"/>
          </ac:cxnSpMkLst>
        </pc:cxnChg>
        <pc:cxnChg chg="add del mod">
          <ac:chgData name="Toby Donaldson" userId="2e6e5431-bb17-4c41-9985-d39c50d83c73" providerId="ADAL" clId="{7F23DD3C-EE88-4E09-B912-3847A853AACE}" dt="2023-07-12T00:10:25.118" v="2067" actId="21"/>
          <ac:cxnSpMkLst>
            <pc:docMk/>
            <pc:sldMk cId="3767957063" sldId="295"/>
            <ac:cxnSpMk id="32" creationId="{5B2D6E4F-6FC8-7B7F-0523-7446C56F14FA}"/>
          </ac:cxnSpMkLst>
        </pc:cxnChg>
        <pc:cxnChg chg="add mod">
          <ac:chgData name="Toby Donaldson" userId="2e6e5431-bb17-4c41-9985-d39c50d83c73" providerId="ADAL" clId="{7F23DD3C-EE88-4E09-B912-3847A853AACE}" dt="2023-07-12T03:10:23.424" v="2427" actId="14100"/>
          <ac:cxnSpMkLst>
            <pc:docMk/>
            <pc:sldMk cId="3767957063" sldId="295"/>
            <ac:cxnSpMk id="33" creationId="{FAC29370-3910-0231-85B9-BE2D99B0CC86}"/>
          </ac:cxnSpMkLst>
        </pc:cxnChg>
        <pc:cxnChg chg="add del mod">
          <ac:chgData name="Toby Donaldson" userId="2e6e5431-bb17-4c41-9985-d39c50d83c73" providerId="ADAL" clId="{7F23DD3C-EE88-4E09-B912-3847A853AACE}" dt="2023-07-12T00:10:25.118" v="2067" actId="21"/>
          <ac:cxnSpMkLst>
            <pc:docMk/>
            <pc:sldMk cId="3767957063" sldId="295"/>
            <ac:cxnSpMk id="34" creationId="{9C5C38EE-6E8A-E011-EB9E-57CFFD0DAEEE}"/>
          </ac:cxnSpMkLst>
        </pc:cxnChg>
        <pc:cxnChg chg="add mod">
          <ac:chgData name="Toby Donaldson" userId="2e6e5431-bb17-4c41-9985-d39c50d83c73" providerId="ADAL" clId="{7F23DD3C-EE88-4E09-B912-3847A853AACE}" dt="2023-07-12T00:10:36.757" v="2070" actId="1076"/>
          <ac:cxnSpMkLst>
            <pc:docMk/>
            <pc:sldMk cId="3767957063" sldId="295"/>
            <ac:cxnSpMk id="35" creationId="{30761BAC-4C09-F3B7-3222-4F2FF7C1258E}"/>
          </ac:cxnSpMkLst>
        </pc:cxnChg>
        <pc:cxnChg chg="add del mod">
          <ac:chgData name="Toby Donaldson" userId="2e6e5431-bb17-4c41-9985-d39c50d83c73" providerId="ADAL" clId="{7F23DD3C-EE88-4E09-B912-3847A853AACE}" dt="2023-07-12T00:11:20.919" v="2095" actId="21"/>
          <ac:cxnSpMkLst>
            <pc:docMk/>
            <pc:sldMk cId="3767957063" sldId="295"/>
            <ac:cxnSpMk id="36" creationId="{D1722B98-F18C-F31E-3373-36D5DE7ECDAF}"/>
          </ac:cxnSpMkLst>
        </pc:cxnChg>
        <pc:cxnChg chg="add del mod">
          <ac:chgData name="Toby Donaldson" userId="2e6e5431-bb17-4c41-9985-d39c50d83c73" providerId="ADAL" clId="{7F23DD3C-EE88-4E09-B912-3847A853AACE}" dt="2023-07-12T00:10:25.118" v="2067" actId="21"/>
          <ac:cxnSpMkLst>
            <pc:docMk/>
            <pc:sldMk cId="3767957063" sldId="295"/>
            <ac:cxnSpMk id="37" creationId="{A5FE1462-54B1-A218-E2F8-8837F0F99BD0}"/>
          </ac:cxnSpMkLst>
        </pc:cxnChg>
        <pc:cxnChg chg="add del mod">
          <ac:chgData name="Toby Donaldson" userId="2e6e5431-bb17-4c41-9985-d39c50d83c73" providerId="ADAL" clId="{7F23DD3C-EE88-4E09-B912-3847A853AACE}" dt="2023-07-12T00:10:25.118" v="2067" actId="21"/>
          <ac:cxnSpMkLst>
            <pc:docMk/>
            <pc:sldMk cId="3767957063" sldId="295"/>
            <ac:cxnSpMk id="38" creationId="{AC1772D3-CFF4-D321-20FD-B26C1927A924}"/>
          </ac:cxnSpMkLst>
        </pc:cxnChg>
        <pc:cxnChg chg="add del mod">
          <ac:chgData name="Toby Donaldson" userId="2e6e5431-bb17-4c41-9985-d39c50d83c73" providerId="ADAL" clId="{7F23DD3C-EE88-4E09-B912-3847A853AACE}" dt="2023-07-12T00:10:25.118" v="2067" actId="21"/>
          <ac:cxnSpMkLst>
            <pc:docMk/>
            <pc:sldMk cId="3767957063" sldId="295"/>
            <ac:cxnSpMk id="39" creationId="{30180554-927E-068F-D5F3-6073D6C5B98C}"/>
          </ac:cxnSpMkLst>
        </pc:cxnChg>
      </pc:sldChg>
      <pc:sldChg chg="addSp delSp modSp new mod ord">
        <pc:chgData name="Toby Donaldson" userId="2e6e5431-bb17-4c41-9985-d39c50d83c73" providerId="ADAL" clId="{7F23DD3C-EE88-4E09-B912-3847A853AACE}" dt="2023-07-16T02:31:14.974" v="10364"/>
        <pc:sldMkLst>
          <pc:docMk/>
          <pc:sldMk cId="1745470385" sldId="296"/>
        </pc:sldMkLst>
        <pc:spChg chg="mod">
          <ac:chgData name="Toby Donaldson" userId="2e6e5431-bb17-4c41-9985-d39c50d83c73" providerId="ADAL" clId="{7F23DD3C-EE88-4E09-B912-3847A853AACE}" dt="2023-07-12T03:12:12.948" v="2467" actId="20577"/>
          <ac:spMkLst>
            <pc:docMk/>
            <pc:sldMk cId="1745470385" sldId="296"/>
            <ac:spMk id="2" creationId="{DBA0E8F1-0C37-17D3-ACA5-83F74271124C}"/>
          </ac:spMkLst>
        </pc:spChg>
        <pc:spChg chg="add del mod">
          <ac:chgData name="Toby Donaldson" userId="2e6e5431-bb17-4c41-9985-d39c50d83c73" providerId="ADAL" clId="{7F23DD3C-EE88-4E09-B912-3847A853AACE}" dt="2023-07-12T03:48:47.132" v="3213" actId="21"/>
          <ac:spMkLst>
            <pc:docMk/>
            <pc:sldMk cId="1745470385" sldId="296"/>
            <ac:spMk id="3" creationId="{86B18A3C-DB63-12C4-3A26-57E75D3EDE67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6" creationId="{4445E8F0-DB5A-C8FF-FBDF-58AC3737FAC2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7" creationId="{DD636052-BDDD-84F0-6B4F-EF7FC961C0BA}"/>
          </ac:spMkLst>
        </pc:spChg>
        <pc:spChg chg="mod">
          <ac:chgData name="Toby Donaldson" userId="2e6e5431-bb17-4c41-9985-d39c50d83c73" providerId="ADAL" clId="{7F23DD3C-EE88-4E09-B912-3847A853AACE}" dt="2023-07-12T03:14:39.179" v="2744" actId="20577"/>
          <ac:spMkLst>
            <pc:docMk/>
            <pc:sldMk cId="1745470385" sldId="296"/>
            <ac:spMk id="9" creationId="{9D367D7C-88D0-FAAD-090E-0B7E0C4D8F92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10" creationId="{F75CCB9D-B835-0AA8-7046-285AD10FAAF8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12" creationId="{7E952CAE-5F7D-79E7-8DBA-6C33C239A15B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13" creationId="{3EC1D5F5-8EF7-9A74-6153-06475E44B00E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15" creationId="{65BCB19B-86AD-AAD3-CA57-16AA733E4748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16" creationId="{68A1EBE1-2FE5-E21D-F2CD-22130DCE3DB6}"/>
          </ac:spMkLst>
        </pc:spChg>
        <pc:spChg chg="mod">
          <ac:chgData name="Toby Donaldson" userId="2e6e5431-bb17-4c41-9985-d39c50d83c73" providerId="ADAL" clId="{7F23DD3C-EE88-4E09-B912-3847A853AACE}" dt="2023-07-12T03:14:36.683" v="2743" actId="20577"/>
          <ac:spMkLst>
            <pc:docMk/>
            <pc:sldMk cId="1745470385" sldId="296"/>
            <ac:spMk id="18" creationId="{336390CF-BA11-3191-B0D3-E04F4489DABA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19" creationId="{B5831F8C-8287-7813-8247-39EC2AF322E4}"/>
          </ac:spMkLst>
        </pc:spChg>
        <pc:spChg chg="mod">
          <ac:chgData name="Toby Donaldson" userId="2e6e5431-bb17-4c41-9985-d39c50d83c73" providerId="ADAL" clId="{7F23DD3C-EE88-4E09-B912-3847A853AACE}" dt="2023-07-12T03:15:28.312" v="2755" actId="20577"/>
          <ac:spMkLst>
            <pc:docMk/>
            <pc:sldMk cId="1745470385" sldId="296"/>
            <ac:spMk id="21" creationId="{3601D24E-E033-DE2E-EEE4-E1D16CE151F9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22" creationId="{B202B26F-5A80-58B9-D324-477B1BB0065A}"/>
          </ac:spMkLst>
        </pc:spChg>
        <pc:spChg chg="mod">
          <ac:chgData name="Toby Donaldson" userId="2e6e5431-bb17-4c41-9985-d39c50d83c73" providerId="ADAL" clId="{7F23DD3C-EE88-4E09-B912-3847A853AACE}" dt="2023-07-12T03:15:29.840" v="2756" actId="20577"/>
          <ac:spMkLst>
            <pc:docMk/>
            <pc:sldMk cId="1745470385" sldId="296"/>
            <ac:spMk id="24" creationId="{5B0303DB-B498-5465-4229-B339C4828C06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25" creationId="{5A6D0574-13B5-8C75-6949-DD3D9FEF6973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27" creationId="{48E11F6D-4AC4-8CA2-DA24-8C07874332AE}"/>
          </ac:spMkLst>
        </pc:spChg>
        <pc:spChg chg="mod">
          <ac:chgData name="Toby Donaldson" userId="2e6e5431-bb17-4c41-9985-d39c50d83c73" providerId="ADAL" clId="{7F23DD3C-EE88-4E09-B912-3847A853AACE}" dt="2023-07-12T03:14:28.859" v="2742"/>
          <ac:spMkLst>
            <pc:docMk/>
            <pc:sldMk cId="1745470385" sldId="296"/>
            <ac:spMk id="28" creationId="{8C0199BE-047F-F3CF-BC8C-DC30B0A1BB0C}"/>
          </ac:spMkLst>
        </pc:spChg>
        <pc:spChg chg="add del mod">
          <ac:chgData name="Toby Donaldson" userId="2e6e5431-bb17-4c41-9985-d39c50d83c73" providerId="ADAL" clId="{7F23DD3C-EE88-4E09-B912-3847A853AACE}" dt="2023-07-12T03:15:04.270" v="2750" actId="21"/>
          <ac:spMkLst>
            <pc:docMk/>
            <pc:sldMk cId="1745470385" sldId="296"/>
            <ac:spMk id="40" creationId="{E1120E33-7124-0394-A44B-9F19617F5586}"/>
          </ac:spMkLst>
        </pc:spChg>
        <pc:spChg chg="add del mod">
          <ac:chgData name="Toby Donaldson" userId="2e6e5431-bb17-4c41-9985-d39c50d83c73" providerId="ADAL" clId="{7F23DD3C-EE88-4E09-B912-3847A853AACE}" dt="2023-07-12T03:15:04.270" v="2750" actId="21"/>
          <ac:spMkLst>
            <pc:docMk/>
            <pc:sldMk cId="1745470385" sldId="296"/>
            <ac:spMk id="41" creationId="{BC3C68DC-54EB-1041-D4A9-9A7EB1AD0D97}"/>
          </ac:spMkLst>
        </pc:spChg>
        <pc:spChg chg="add del mod">
          <ac:chgData name="Toby Donaldson" userId="2e6e5431-bb17-4c41-9985-d39c50d83c73" providerId="ADAL" clId="{7F23DD3C-EE88-4E09-B912-3847A853AACE}" dt="2023-07-12T03:15:04.270" v="2750" actId="21"/>
          <ac:spMkLst>
            <pc:docMk/>
            <pc:sldMk cId="1745470385" sldId="296"/>
            <ac:spMk id="42" creationId="{43F47D98-3E46-B511-7EA4-8DBD70C647E9}"/>
          </ac:spMkLst>
        </pc:spChg>
        <pc:spChg chg="add del mod">
          <ac:chgData name="Toby Donaldson" userId="2e6e5431-bb17-4c41-9985-d39c50d83c73" providerId="ADAL" clId="{7F23DD3C-EE88-4E09-B912-3847A853AACE}" dt="2023-07-12T03:15:04.270" v="2750" actId="21"/>
          <ac:spMkLst>
            <pc:docMk/>
            <pc:sldMk cId="1745470385" sldId="296"/>
            <ac:spMk id="43" creationId="{B07F34C8-3710-4D93-B604-AFC6AF3770E9}"/>
          </ac:spMkLst>
        </pc:spChg>
        <pc:spChg chg="add del mod">
          <ac:chgData name="Toby Donaldson" userId="2e6e5431-bb17-4c41-9985-d39c50d83c73" providerId="ADAL" clId="{7F23DD3C-EE88-4E09-B912-3847A853AACE}" dt="2023-07-12T03:14:48.156" v="2747" actId="21"/>
          <ac:spMkLst>
            <pc:docMk/>
            <pc:sldMk cId="1745470385" sldId="296"/>
            <ac:spMk id="44" creationId="{78AE888D-B385-3A53-3307-2D3F26E665BB}"/>
          </ac:spMkLst>
        </pc:spChg>
        <pc:spChg chg="add del mod">
          <ac:chgData name="Toby Donaldson" userId="2e6e5431-bb17-4c41-9985-d39c50d83c73" providerId="ADAL" clId="{7F23DD3C-EE88-4E09-B912-3847A853AACE}" dt="2023-07-12T03:14:48.156" v="2747" actId="21"/>
          <ac:spMkLst>
            <pc:docMk/>
            <pc:sldMk cId="1745470385" sldId="296"/>
            <ac:spMk id="45" creationId="{05EF90C9-BE87-7D38-A8E2-067126B9A19B}"/>
          </ac:spMkLst>
        </pc:spChg>
        <pc:spChg chg="add del mod">
          <ac:chgData name="Toby Donaldson" userId="2e6e5431-bb17-4c41-9985-d39c50d83c73" providerId="ADAL" clId="{7F23DD3C-EE88-4E09-B912-3847A853AACE}" dt="2023-07-12T03:14:48.156" v="2747" actId="21"/>
          <ac:spMkLst>
            <pc:docMk/>
            <pc:sldMk cId="1745470385" sldId="296"/>
            <ac:spMk id="46" creationId="{3F38B849-8383-D69B-B3C0-ABEBDBE026EF}"/>
          </ac:spMkLst>
        </pc:spChg>
        <pc:spChg chg="add del mod">
          <ac:chgData name="Toby Donaldson" userId="2e6e5431-bb17-4c41-9985-d39c50d83c73" providerId="ADAL" clId="{7F23DD3C-EE88-4E09-B912-3847A853AACE}" dt="2023-07-12T03:14:48.156" v="2747" actId="21"/>
          <ac:spMkLst>
            <pc:docMk/>
            <pc:sldMk cId="1745470385" sldId="296"/>
            <ac:spMk id="47" creationId="{666B2336-C611-647A-A1AA-E43F4DB1A2C0}"/>
          </ac:spMkLst>
        </pc:spChg>
        <pc:spChg chg="mod">
          <ac:chgData name="Toby Donaldson" userId="2e6e5431-bb17-4c41-9985-d39c50d83c73" providerId="ADAL" clId="{7F23DD3C-EE88-4E09-B912-3847A853AACE}" dt="2023-07-12T03:16:07.768" v="2765" actId="20577"/>
          <ac:spMkLst>
            <pc:docMk/>
            <pc:sldMk cId="1745470385" sldId="296"/>
            <ac:spMk id="58" creationId="{3E774879-40DA-6DA4-1306-F267C6CF29FA}"/>
          </ac:spMkLst>
        </pc:spChg>
        <pc:spChg chg="mod">
          <ac:chgData name="Toby Donaldson" userId="2e6e5431-bb17-4c41-9985-d39c50d83c73" providerId="ADAL" clId="{7F23DD3C-EE88-4E09-B912-3847A853AACE}" dt="2023-07-12T03:16:01.679" v="2763"/>
          <ac:spMkLst>
            <pc:docMk/>
            <pc:sldMk cId="1745470385" sldId="296"/>
            <ac:spMk id="59" creationId="{F13A0D1A-B6AA-EA0B-669E-43075CB80411}"/>
          </ac:spMkLst>
        </pc:spChg>
        <pc:spChg chg="add mod">
          <ac:chgData name="Toby Donaldson" userId="2e6e5431-bb17-4c41-9985-d39c50d83c73" providerId="ADAL" clId="{7F23DD3C-EE88-4E09-B912-3847A853AACE}" dt="2023-07-12T03:44:54.874" v="2832" actId="20577"/>
          <ac:spMkLst>
            <pc:docMk/>
            <pc:sldMk cId="1745470385" sldId="296"/>
            <ac:spMk id="63" creationId="{83D1F604-BF19-2891-476D-F706FB7E6D8B}"/>
          </ac:spMkLst>
        </pc:spChg>
        <pc:spChg chg="add mod">
          <ac:chgData name="Toby Donaldson" userId="2e6e5431-bb17-4c41-9985-d39c50d83c73" providerId="ADAL" clId="{7F23DD3C-EE88-4E09-B912-3847A853AACE}" dt="2023-07-12T03:44:59.676" v="2833" actId="20577"/>
          <ac:spMkLst>
            <pc:docMk/>
            <pc:sldMk cId="1745470385" sldId="296"/>
            <ac:spMk id="64" creationId="{C2BA7018-CFAB-0A1D-C2EA-5A0F2657B000}"/>
          </ac:spMkLst>
        </pc:spChg>
        <pc:spChg chg="add del mod">
          <ac:chgData name="Toby Donaldson" userId="2e6e5431-bb17-4c41-9985-d39c50d83c73" providerId="ADAL" clId="{7F23DD3C-EE88-4E09-B912-3847A853AACE}" dt="2023-07-12T03:48:44.117" v="3212" actId="21"/>
          <ac:spMkLst>
            <pc:docMk/>
            <pc:sldMk cId="1745470385" sldId="296"/>
            <ac:spMk id="68" creationId="{68546078-4AE3-DB4D-A8A4-51AD89F99443}"/>
          </ac:spMkLst>
        </pc:spChg>
        <pc:spChg chg="add del mod">
          <ac:chgData name="Toby Donaldson" userId="2e6e5431-bb17-4c41-9985-d39c50d83c73" providerId="ADAL" clId="{7F23DD3C-EE88-4E09-B912-3847A853AACE}" dt="2023-07-12T03:48:50.871" v="3214" actId="21"/>
          <ac:spMkLst>
            <pc:docMk/>
            <pc:sldMk cId="1745470385" sldId="296"/>
            <ac:spMk id="70" creationId="{347947D2-88C8-89B7-8F13-267F75E0A79B}"/>
          </ac:spMkLst>
        </pc:spChg>
        <pc:spChg chg="add del mod">
          <ac:chgData name="Toby Donaldson" userId="2e6e5431-bb17-4c41-9985-d39c50d83c73" providerId="ADAL" clId="{7F23DD3C-EE88-4E09-B912-3847A853AACE}" dt="2023-07-12T03:59:24.037" v="3501" actId="21"/>
          <ac:spMkLst>
            <pc:docMk/>
            <pc:sldMk cId="1745470385" sldId="296"/>
            <ac:spMk id="71" creationId="{DCC9895D-2B19-C7DC-CC9F-405F8E94FA8A}"/>
          </ac:spMkLst>
        </pc:spChg>
        <pc:spChg chg="add mod">
          <ac:chgData name="Toby Donaldson" userId="2e6e5431-bb17-4c41-9985-d39c50d83c73" providerId="ADAL" clId="{7F23DD3C-EE88-4E09-B912-3847A853AACE}" dt="2023-07-12T04:01:04.229" v="3521"/>
          <ac:spMkLst>
            <pc:docMk/>
            <pc:sldMk cId="1745470385" sldId="296"/>
            <ac:spMk id="73" creationId="{37D8DC0D-3CD5-4CC8-4AEB-8348179F53F2}"/>
          </ac:spMkLst>
        </pc:spChg>
        <pc:grpChg chg="add del mod">
          <ac:chgData name="Toby Donaldson" userId="2e6e5431-bb17-4c41-9985-d39c50d83c73" providerId="ADAL" clId="{7F23DD3C-EE88-4E09-B912-3847A853AACE}" dt="2023-07-12T03:14:48.156" v="2747" actId="21"/>
          <ac:grpSpMkLst>
            <pc:docMk/>
            <pc:sldMk cId="1745470385" sldId="296"/>
            <ac:grpSpMk id="5" creationId="{63D794D9-D8EF-BCD6-DB19-F3C67D484D2D}"/>
          </ac:grpSpMkLst>
        </pc:grpChg>
        <pc:grpChg chg="add mod">
          <ac:chgData name="Toby Donaldson" userId="2e6e5431-bb17-4c41-9985-d39c50d83c73" providerId="ADAL" clId="{7F23DD3C-EE88-4E09-B912-3847A853AACE}" dt="2023-07-12T03:16:29.757" v="2769" actId="1076"/>
          <ac:grpSpMkLst>
            <pc:docMk/>
            <pc:sldMk cId="1745470385" sldId="296"/>
            <ac:grpSpMk id="8" creationId="{B39FA950-6B75-95F5-60C9-27C6950DA2B5}"/>
          </ac:grpSpMkLst>
        </pc:grpChg>
        <pc:grpChg chg="add del mod">
          <ac:chgData name="Toby Donaldson" userId="2e6e5431-bb17-4c41-9985-d39c50d83c73" providerId="ADAL" clId="{7F23DD3C-EE88-4E09-B912-3847A853AACE}" dt="2023-07-12T03:14:48.156" v="2747" actId="21"/>
          <ac:grpSpMkLst>
            <pc:docMk/>
            <pc:sldMk cId="1745470385" sldId="296"/>
            <ac:grpSpMk id="11" creationId="{FB6D59AC-CC56-248B-5C83-151C5C08C37E}"/>
          </ac:grpSpMkLst>
        </pc:grpChg>
        <pc:grpChg chg="add del mod">
          <ac:chgData name="Toby Donaldson" userId="2e6e5431-bb17-4c41-9985-d39c50d83c73" providerId="ADAL" clId="{7F23DD3C-EE88-4E09-B912-3847A853AACE}" dt="2023-07-12T03:14:48.156" v="2747" actId="21"/>
          <ac:grpSpMkLst>
            <pc:docMk/>
            <pc:sldMk cId="1745470385" sldId="296"/>
            <ac:grpSpMk id="14" creationId="{6AB38F2A-9F36-F323-85B7-244E1DA794AB}"/>
          </ac:grpSpMkLst>
        </pc:grpChg>
        <pc:grpChg chg="add mod">
          <ac:chgData name="Toby Donaldson" userId="2e6e5431-bb17-4c41-9985-d39c50d83c73" providerId="ADAL" clId="{7F23DD3C-EE88-4E09-B912-3847A853AACE}" dt="2023-07-12T03:44:04.636" v="2823" actId="1076"/>
          <ac:grpSpMkLst>
            <pc:docMk/>
            <pc:sldMk cId="1745470385" sldId="296"/>
            <ac:grpSpMk id="17" creationId="{EFF332A0-6F87-2623-7774-FDADD430862D}"/>
          </ac:grpSpMkLst>
        </pc:grpChg>
        <pc:grpChg chg="add mod">
          <ac:chgData name="Toby Donaldson" userId="2e6e5431-bb17-4c41-9985-d39c50d83c73" providerId="ADAL" clId="{7F23DD3C-EE88-4E09-B912-3847A853AACE}" dt="2023-07-12T03:16:29.757" v="2769" actId="1076"/>
          <ac:grpSpMkLst>
            <pc:docMk/>
            <pc:sldMk cId="1745470385" sldId="296"/>
            <ac:grpSpMk id="20" creationId="{1BFDD96E-D0AB-21AB-637C-B83F35C6CF44}"/>
          </ac:grpSpMkLst>
        </pc:grpChg>
        <pc:grpChg chg="add mod">
          <ac:chgData name="Toby Donaldson" userId="2e6e5431-bb17-4c41-9985-d39c50d83c73" providerId="ADAL" clId="{7F23DD3C-EE88-4E09-B912-3847A853AACE}" dt="2023-07-12T03:16:29.757" v="2769" actId="1076"/>
          <ac:grpSpMkLst>
            <pc:docMk/>
            <pc:sldMk cId="1745470385" sldId="296"/>
            <ac:grpSpMk id="23" creationId="{6DF6CB89-5A4F-B024-961B-6F2A43E373E3}"/>
          </ac:grpSpMkLst>
        </pc:grpChg>
        <pc:grpChg chg="add del mod">
          <ac:chgData name="Toby Donaldson" userId="2e6e5431-bb17-4c41-9985-d39c50d83c73" providerId="ADAL" clId="{7F23DD3C-EE88-4E09-B912-3847A853AACE}" dt="2023-07-12T03:14:48.156" v="2747" actId="21"/>
          <ac:grpSpMkLst>
            <pc:docMk/>
            <pc:sldMk cId="1745470385" sldId="296"/>
            <ac:grpSpMk id="26" creationId="{A9742EBE-51F2-3498-D15E-03FAFC33681B}"/>
          </ac:grpSpMkLst>
        </pc:grpChg>
        <pc:grpChg chg="add mod">
          <ac:chgData name="Toby Donaldson" userId="2e6e5431-bb17-4c41-9985-d39c50d83c73" providerId="ADAL" clId="{7F23DD3C-EE88-4E09-B912-3847A853AACE}" dt="2023-07-12T03:16:29.757" v="2769" actId="1076"/>
          <ac:grpSpMkLst>
            <pc:docMk/>
            <pc:sldMk cId="1745470385" sldId="296"/>
            <ac:grpSpMk id="57" creationId="{50EC862E-8BCB-942E-DA0F-A5988EDD034C}"/>
          </ac:grpSpMkLst>
        </pc:grpChg>
        <pc:picChg chg="add mod">
          <ac:chgData name="Toby Donaldson" userId="2e6e5431-bb17-4c41-9985-d39c50d83c73" providerId="ADAL" clId="{7F23DD3C-EE88-4E09-B912-3847A853AACE}" dt="2023-07-12T03:49:40.302" v="3223" actId="1076"/>
          <ac:picMkLst>
            <pc:docMk/>
            <pc:sldMk cId="1745470385" sldId="296"/>
            <ac:picMk id="72" creationId="{13E33C77-9741-D332-0ED1-B6A9DFA8D89C}"/>
          </ac:picMkLst>
        </pc:picChg>
        <pc:cxnChg chg="add del mod">
          <ac:chgData name="Toby Donaldson" userId="2e6e5431-bb17-4c41-9985-d39c50d83c73" providerId="ADAL" clId="{7F23DD3C-EE88-4E09-B912-3847A853AACE}" dt="2023-07-12T03:14:48.156" v="2747" actId="21"/>
          <ac:cxnSpMkLst>
            <pc:docMk/>
            <pc:sldMk cId="1745470385" sldId="296"/>
            <ac:cxnSpMk id="29" creationId="{8E988663-EC82-3265-63C3-C0E6E0C5DB4F}"/>
          </ac:cxnSpMkLst>
        </pc:cxnChg>
        <pc:cxnChg chg="add del mod">
          <ac:chgData name="Toby Donaldson" userId="2e6e5431-bb17-4c41-9985-d39c50d83c73" providerId="ADAL" clId="{7F23DD3C-EE88-4E09-B912-3847A853AACE}" dt="2023-07-12T03:15:00.206" v="2749" actId="21"/>
          <ac:cxnSpMkLst>
            <pc:docMk/>
            <pc:sldMk cId="1745470385" sldId="296"/>
            <ac:cxnSpMk id="30" creationId="{4A51888B-FB7F-0C70-A254-30C399103C97}"/>
          </ac:cxnSpMkLst>
        </pc:cxnChg>
        <pc:cxnChg chg="add del mod">
          <ac:chgData name="Toby Donaldson" userId="2e6e5431-bb17-4c41-9985-d39c50d83c73" providerId="ADAL" clId="{7F23DD3C-EE88-4E09-B912-3847A853AACE}" dt="2023-07-12T03:15:00.206" v="2749" actId="21"/>
          <ac:cxnSpMkLst>
            <pc:docMk/>
            <pc:sldMk cId="1745470385" sldId="296"/>
            <ac:cxnSpMk id="31" creationId="{7E25755E-3AB7-53B7-6D72-60E4A53918ED}"/>
          </ac:cxnSpMkLst>
        </pc:cxnChg>
        <pc:cxnChg chg="add del mod">
          <ac:chgData name="Toby Donaldson" userId="2e6e5431-bb17-4c41-9985-d39c50d83c73" providerId="ADAL" clId="{7F23DD3C-EE88-4E09-B912-3847A853AACE}" dt="2023-07-12T03:15:00.206" v="2749" actId="21"/>
          <ac:cxnSpMkLst>
            <pc:docMk/>
            <pc:sldMk cId="1745470385" sldId="296"/>
            <ac:cxnSpMk id="32" creationId="{AD8E2AA9-D9F8-666C-DB72-D68E120CDCB4}"/>
          </ac:cxnSpMkLst>
        </pc:cxnChg>
        <pc:cxnChg chg="add mod">
          <ac:chgData name="Toby Donaldson" userId="2e6e5431-bb17-4c41-9985-d39c50d83c73" providerId="ADAL" clId="{7F23DD3C-EE88-4E09-B912-3847A853AACE}" dt="2023-07-12T03:16:29.757" v="2769" actId="1076"/>
          <ac:cxnSpMkLst>
            <pc:docMk/>
            <pc:sldMk cId="1745470385" sldId="296"/>
            <ac:cxnSpMk id="33" creationId="{E598C82A-EE60-29CE-8999-686135486674}"/>
          </ac:cxnSpMkLst>
        </pc:cxnChg>
        <pc:cxnChg chg="add del mod">
          <ac:chgData name="Toby Donaldson" userId="2e6e5431-bb17-4c41-9985-d39c50d83c73" providerId="ADAL" clId="{7F23DD3C-EE88-4E09-B912-3847A853AACE}" dt="2023-07-12T03:14:56.893" v="2748" actId="21"/>
          <ac:cxnSpMkLst>
            <pc:docMk/>
            <pc:sldMk cId="1745470385" sldId="296"/>
            <ac:cxnSpMk id="34" creationId="{D0B8BCC2-7E18-1142-1DDB-8B1B1007B712}"/>
          </ac:cxnSpMkLst>
        </pc:cxnChg>
        <pc:cxnChg chg="add mod">
          <ac:chgData name="Toby Donaldson" userId="2e6e5431-bb17-4c41-9985-d39c50d83c73" providerId="ADAL" clId="{7F23DD3C-EE88-4E09-B912-3847A853AACE}" dt="2023-07-12T03:44:08.536" v="2824" actId="14100"/>
          <ac:cxnSpMkLst>
            <pc:docMk/>
            <pc:sldMk cId="1745470385" sldId="296"/>
            <ac:cxnSpMk id="35" creationId="{95988A20-AF08-9FAA-0BB0-BF5C532550FC}"/>
          </ac:cxnSpMkLst>
        </pc:cxnChg>
        <pc:cxnChg chg="add mod">
          <ac:chgData name="Toby Donaldson" userId="2e6e5431-bb17-4c41-9985-d39c50d83c73" providerId="ADAL" clId="{7F23DD3C-EE88-4E09-B912-3847A853AACE}" dt="2023-07-12T03:44:04.636" v="2823" actId="1076"/>
          <ac:cxnSpMkLst>
            <pc:docMk/>
            <pc:sldMk cId="1745470385" sldId="296"/>
            <ac:cxnSpMk id="36" creationId="{7FB76040-3393-2447-351A-DBFC11C07CCE}"/>
          </ac:cxnSpMkLst>
        </pc:cxnChg>
        <pc:cxnChg chg="add del mod">
          <ac:chgData name="Toby Donaldson" userId="2e6e5431-bb17-4c41-9985-d39c50d83c73" providerId="ADAL" clId="{7F23DD3C-EE88-4E09-B912-3847A853AACE}" dt="2023-07-12T03:14:48.156" v="2747" actId="21"/>
          <ac:cxnSpMkLst>
            <pc:docMk/>
            <pc:sldMk cId="1745470385" sldId="296"/>
            <ac:cxnSpMk id="37" creationId="{815624A0-7D7B-BEF7-B9FD-F27FA11C070A}"/>
          </ac:cxnSpMkLst>
        </pc:cxnChg>
        <pc:cxnChg chg="add del mod">
          <ac:chgData name="Toby Donaldson" userId="2e6e5431-bb17-4c41-9985-d39c50d83c73" providerId="ADAL" clId="{7F23DD3C-EE88-4E09-B912-3847A853AACE}" dt="2023-07-12T03:14:48.156" v="2747" actId="21"/>
          <ac:cxnSpMkLst>
            <pc:docMk/>
            <pc:sldMk cId="1745470385" sldId="296"/>
            <ac:cxnSpMk id="38" creationId="{DE7AD636-2A93-14D6-476B-BAEA20484465}"/>
          </ac:cxnSpMkLst>
        </pc:cxnChg>
        <pc:cxnChg chg="add del mod">
          <ac:chgData name="Toby Donaldson" userId="2e6e5431-bb17-4c41-9985-d39c50d83c73" providerId="ADAL" clId="{7F23DD3C-EE88-4E09-B912-3847A853AACE}" dt="2023-07-12T03:14:48.156" v="2747" actId="21"/>
          <ac:cxnSpMkLst>
            <pc:docMk/>
            <pc:sldMk cId="1745470385" sldId="296"/>
            <ac:cxnSpMk id="39" creationId="{09315A15-DB8E-4A53-A914-40B9DBA775C6}"/>
          </ac:cxnSpMkLst>
        </pc:cxnChg>
        <pc:cxnChg chg="add mod">
          <ac:chgData name="Toby Donaldson" userId="2e6e5431-bb17-4c41-9985-d39c50d83c73" providerId="ADAL" clId="{7F23DD3C-EE88-4E09-B912-3847A853AACE}" dt="2023-07-12T03:16:29.757" v="2769" actId="1076"/>
          <ac:cxnSpMkLst>
            <pc:docMk/>
            <pc:sldMk cId="1745470385" sldId="296"/>
            <ac:cxnSpMk id="60" creationId="{1E9E07FE-BE9F-0A94-1D55-82842FABCB3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421977979" sldId="296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141212145" sldId="297"/>
        </pc:sldMkLst>
      </pc:sldChg>
      <pc:sldChg chg="addSp delSp modSp add mod ord">
        <pc:chgData name="Toby Donaldson" userId="2e6e5431-bb17-4c41-9985-d39c50d83c73" providerId="ADAL" clId="{7F23DD3C-EE88-4E09-B912-3847A853AACE}" dt="2023-07-16T02:31:14.974" v="10364"/>
        <pc:sldMkLst>
          <pc:docMk/>
          <pc:sldMk cId="2753555458" sldId="297"/>
        </pc:sldMkLst>
        <pc:spChg chg="del">
          <ac:chgData name="Toby Donaldson" userId="2e6e5431-bb17-4c41-9985-d39c50d83c73" providerId="ADAL" clId="{7F23DD3C-EE88-4E09-B912-3847A853AACE}" dt="2023-07-12T03:48:39.153" v="3210" actId="21"/>
          <ac:spMkLst>
            <pc:docMk/>
            <pc:sldMk cId="2753555458" sldId="297"/>
            <ac:spMk id="3" creationId="{86B18A3C-DB63-12C4-3A26-57E75D3EDE67}"/>
          </ac:spMkLst>
        </pc:spChg>
        <pc:spChg chg="add del mod">
          <ac:chgData name="Toby Donaldson" userId="2e6e5431-bb17-4c41-9985-d39c50d83c73" providerId="ADAL" clId="{7F23DD3C-EE88-4E09-B912-3847A853AACE}" dt="2023-07-12T03:49:05.470" v="3217" actId="21"/>
          <ac:spMkLst>
            <pc:docMk/>
            <pc:sldMk cId="2753555458" sldId="297"/>
            <ac:spMk id="6" creationId="{8EA6790D-36D4-BE12-5134-784A6B605284}"/>
          </ac:spMkLst>
        </pc:spChg>
        <pc:spChg chg="add del mod">
          <ac:chgData name="Toby Donaldson" userId="2e6e5431-bb17-4c41-9985-d39c50d83c73" providerId="ADAL" clId="{7F23DD3C-EE88-4E09-B912-3847A853AACE}" dt="2023-07-12T03:49:07.260" v="3219"/>
          <ac:spMkLst>
            <pc:docMk/>
            <pc:sldMk cId="2753555458" sldId="297"/>
            <ac:spMk id="7" creationId="{1B24C889-AAC7-E685-1D2E-CF868E7B2062}"/>
          </ac:spMkLst>
        </pc:spChg>
        <pc:spChg chg="add del mod">
          <ac:chgData name="Toby Donaldson" userId="2e6e5431-bb17-4c41-9985-d39c50d83c73" providerId="ADAL" clId="{7F23DD3C-EE88-4E09-B912-3847A853AACE}" dt="2023-07-12T03:50:56.079" v="3257" actId="21"/>
          <ac:spMkLst>
            <pc:docMk/>
            <pc:sldMk cId="2753555458" sldId="297"/>
            <ac:spMk id="11" creationId="{0CFB43F6-F801-C980-014D-EA34FADD5EC4}"/>
          </ac:spMkLst>
        </pc:spChg>
        <pc:spChg chg="add del mod">
          <ac:chgData name="Toby Donaldson" userId="2e6e5431-bb17-4c41-9985-d39c50d83c73" providerId="ADAL" clId="{7F23DD3C-EE88-4E09-B912-3847A853AACE}" dt="2023-07-12T03:59:20.322" v="3500" actId="21"/>
          <ac:spMkLst>
            <pc:docMk/>
            <pc:sldMk cId="2753555458" sldId="297"/>
            <ac:spMk id="12" creationId="{47EE1A8C-3657-0691-C687-3CB6F6CD25B5}"/>
          </ac:spMkLst>
        </pc:spChg>
        <pc:spChg chg="add mod">
          <ac:chgData name="Toby Donaldson" userId="2e6e5431-bb17-4c41-9985-d39c50d83c73" providerId="ADAL" clId="{7F23DD3C-EE88-4E09-B912-3847A853AACE}" dt="2023-07-12T04:01:03.398" v="3520"/>
          <ac:spMkLst>
            <pc:docMk/>
            <pc:sldMk cId="2753555458" sldId="297"/>
            <ac:spMk id="13" creationId="{F6B0034B-1C5B-4905-4635-11AA653BCB1B}"/>
          </ac:spMkLst>
        </pc:sp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427652211" sldId="298"/>
        </pc:sldMkLst>
      </pc:sldChg>
      <pc:sldChg chg="addSp delSp modSp add mod ord">
        <pc:chgData name="Toby Donaldson" userId="2e6e5431-bb17-4c41-9985-d39c50d83c73" providerId="ADAL" clId="{7F23DD3C-EE88-4E09-B912-3847A853AACE}" dt="2023-07-16T02:32:50.713" v="10397" actId="14100"/>
        <pc:sldMkLst>
          <pc:docMk/>
          <pc:sldMk cId="2607360692" sldId="298"/>
        </pc:sldMkLst>
        <pc:spChg chg="del">
          <ac:chgData name="Toby Donaldson" userId="2e6e5431-bb17-4c41-9985-d39c50d83c73" providerId="ADAL" clId="{7F23DD3C-EE88-4E09-B912-3847A853AACE}" dt="2023-07-12T03:48:35.300" v="3209" actId="21"/>
          <ac:spMkLst>
            <pc:docMk/>
            <pc:sldMk cId="2607360692" sldId="298"/>
            <ac:spMk id="3" creationId="{86B18A3C-DB63-12C4-3A26-57E75D3EDE67}"/>
          </ac:spMkLst>
        </pc:spChg>
        <pc:spChg chg="add del mod">
          <ac:chgData name="Toby Donaldson" userId="2e6e5431-bb17-4c41-9985-d39c50d83c73" providerId="ADAL" clId="{7F23DD3C-EE88-4E09-B912-3847A853AACE}" dt="2023-07-12T03:52:21.867" v="3356" actId="21"/>
          <ac:spMkLst>
            <pc:docMk/>
            <pc:sldMk cId="2607360692" sldId="298"/>
            <ac:spMk id="5" creationId="{E3FCEB18-3F1A-9156-CD0F-2C5F6030E1B6}"/>
          </ac:spMkLst>
        </pc:spChg>
        <pc:spChg chg="add del mod">
          <ac:chgData name="Toby Donaldson" userId="2e6e5431-bb17-4c41-9985-d39c50d83c73" providerId="ADAL" clId="{7F23DD3C-EE88-4E09-B912-3847A853AACE}" dt="2023-07-12T03:49:00.714" v="3216" actId="21"/>
          <ac:spMkLst>
            <pc:docMk/>
            <pc:sldMk cId="2607360692" sldId="298"/>
            <ac:spMk id="7" creationId="{4547F919-0355-DFD6-5688-2DD77E740D72}"/>
          </ac:spMkLst>
        </pc:spChg>
        <pc:spChg chg="add del mod">
          <ac:chgData name="Toby Donaldson" userId="2e6e5431-bb17-4c41-9985-d39c50d83c73" providerId="ADAL" clId="{7F23DD3C-EE88-4E09-B912-3847A853AACE}" dt="2023-07-12T03:50:59.435" v="3258" actId="21"/>
          <ac:spMkLst>
            <pc:docMk/>
            <pc:sldMk cId="2607360692" sldId="298"/>
            <ac:spMk id="11" creationId="{D67773C3-BFE6-3F43-E78C-5122E77F9DA1}"/>
          </ac:spMkLst>
        </pc:spChg>
        <pc:spChg chg="add del mod">
          <ac:chgData name="Toby Donaldson" userId="2e6e5431-bb17-4c41-9985-d39c50d83c73" providerId="ADAL" clId="{7F23DD3C-EE88-4E09-B912-3847A853AACE}" dt="2023-07-12T03:59:11.453" v="3498" actId="21"/>
          <ac:spMkLst>
            <pc:docMk/>
            <pc:sldMk cId="2607360692" sldId="298"/>
            <ac:spMk id="12" creationId="{BD7A9AE9-97F6-3FB6-2B52-83351417E751}"/>
          </ac:spMkLst>
        </pc:spChg>
        <pc:spChg chg="add mod">
          <ac:chgData name="Toby Donaldson" userId="2e6e5431-bb17-4c41-9985-d39c50d83c73" providerId="ADAL" clId="{7F23DD3C-EE88-4E09-B912-3847A853AACE}" dt="2023-07-12T03:56:39.753" v="3432" actId="113"/>
          <ac:spMkLst>
            <pc:docMk/>
            <pc:sldMk cId="2607360692" sldId="298"/>
            <ac:spMk id="30" creationId="{4405BA2B-DC60-D980-8985-9D227398895E}"/>
          </ac:spMkLst>
        </pc:spChg>
        <pc:spChg chg="add mod">
          <ac:chgData name="Toby Donaldson" userId="2e6e5431-bb17-4c41-9985-d39c50d83c73" providerId="ADAL" clId="{7F23DD3C-EE88-4E09-B912-3847A853AACE}" dt="2023-07-12T03:56:07.107" v="3415" actId="20577"/>
          <ac:spMkLst>
            <pc:docMk/>
            <pc:sldMk cId="2607360692" sldId="298"/>
            <ac:spMk id="31" creationId="{0D537C32-4834-0738-5AA1-F022DD46E40B}"/>
          </ac:spMkLst>
        </pc:spChg>
        <pc:spChg chg="add mod">
          <ac:chgData name="Toby Donaldson" userId="2e6e5431-bb17-4c41-9985-d39c50d83c73" providerId="ADAL" clId="{7F23DD3C-EE88-4E09-B912-3847A853AACE}" dt="2023-07-12T03:57:49.878" v="3488" actId="1076"/>
          <ac:spMkLst>
            <pc:docMk/>
            <pc:sldMk cId="2607360692" sldId="298"/>
            <ac:spMk id="32" creationId="{FAAE05D1-7A01-CCE7-005A-2777BDE6B662}"/>
          </ac:spMkLst>
        </pc:spChg>
        <pc:spChg chg="add mod">
          <ac:chgData name="Toby Donaldson" userId="2e6e5431-bb17-4c41-9985-d39c50d83c73" providerId="ADAL" clId="{7F23DD3C-EE88-4E09-B912-3847A853AACE}" dt="2023-07-12T03:57:58.482" v="3491" actId="1076"/>
          <ac:spMkLst>
            <pc:docMk/>
            <pc:sldMk cId="2607360692" sldId="298"/>
            <ac:spMk id="34" creationId="{C275DD9A-F9D2-F1F4-ED00-9FF676A421AC}"/>
          </ac:spMkLst>
        </pc:spChg>
        <pc:spChg chg="add mod">
          <ac:chgData name="Toby Donaldson" userId="2e6e5431-bb17-4c41-9985-d39c50d83c73" providerId="ADAL" clId="{7F23DD3C-EE88-4E09-B912-3847A853AACE}" dt="2023-07-12T04:01:01.316" v="3518"/>
          <ac:spMkLst>
            <pc:docMk/>
            <pc:sldMk cId="2607360692" sldId="298"/>
            <ac:spMk id="37" creationId="{9016602E-58F4-95C5-E2E0-FA4B9D83BA02}"/>
          </ac:spMkLst>
        </pc:spChg>
        <pc:spChg chg="mod">
          <ac:chgData name="Toby Donaldson" userId="2e6e5431-bb17-4c41-9985-d39c50d83c73" providerId="ADAL" clId="{7F23DD3C-EE88-4E09-B912-3847A853AACE}" dt="2023-07-12T03:58:18.981" v="3495" actId="20577"/>
          <ac:spMkLst>
            <pc:docMk/>
            <pc:sldMk cId="2607360692" sldId="298"/>
            <ac:spMk id="64" creationId="{C2BA7018-CFAB-0A1D-C2EA-5A0F2657B000}"/>
          </ac:spMkLst>
        </pc:spChg>
        <pc:picChg chg="add mod">
          <ac:chgData name="Toby Donaldson" userId="2e6e5431-bb17-4c41-9985-d39c50d83c73" providerId="ADAL" clId="{7F23DD3C-EE88-4E09-B912-3847A853AACE}" dt="2023-07-12T03:53:16.811" v="3365"/>
          <ac:picMkLst>
            <pc:docMk/>
            <pc:sldMk cId="2607360692" sldId="298"/>
            <ac:picMk id="13" creationId="{A3A65A97-A3A5-2395-403B-972E8CC06660}"/>
          </ac:picMkLst>
        </pc:picChg>
        <pc:cxnChg chg="add del mod">
          <ac:chgData name="Toby Donaldson" userId="2e6e5431-bb17-4c41-9985-d39c50d83c73" providerId="ADAL" clId="{7F23DD3C-EE88-4E09-B912-3847A853AACE}" dt="2023-07-12T04:07:25.494" v="3776" actId="21"/>
          <ac:cxnSpMkLst>
            <pc:docMk/>
            <pc:sldMk cId="2607360692" sldId="298"/>
            <ac:cxnSpMk id="26" creationId="{E634C8C7-1BA9-AACE-9221-459637874827}"/>
          </ac:cxnSpMkLst>
        </pc:cxnChg>
        <pc:cxnChg chg="mod">
          <ac:chgData name="Toby Donaldson" userId="2e6e5431-bb17-4c41-9985-d39c50d83c73" providerId="ADAL" clId="{7F23DD3C-EE88-4E09-B912-3847A853AACE}" dt="2023-07-12T03:54:47.556" v="3386" actId="14100"/>
          <ac:cxnSpMkLst>
            <pc:docMk/>
            <pc:sldMk cId="2607360692" sldId="298"/>
            <ac:cxnSpMk id="33" creationId="{E598C82A-EE60-29CE-8999-686135486674}"/>
          </ac:cxnSpMkLst>
        </pc:cxnChg>
        <pc:cxnChg chg="mod">
          <ac:chgData name="Toby Donaldson" userId="2e6e5431-bb17-4c41-9985-d39c50d83c73" providerId="ADAL" clId="{7F23DD3C-EE88-4E09-B912-3847A853AACE}" dt="2023-07-12T03:53:37.001" v="3368" actId="692"/>
          <ac:cxnSpMkLst>
            <pc:docMk/>
            <pc:sldMk cId="2607360692" sldId="298"/>
            <ac:cxnSpMk id="35" creationId="{95988A20-AF08-9FAA-0BB0-BF5C532550FC}"/>
          </ac:cxnSpMkLst>
        </pc:cxnChg>
        <pc:cxnChg chg="mod">
          <ac:chgData name="Toby Donaldson" userId="2e6e5431-bb17-4c41-9985-d39c50d83c73" providerId="ADAL" clId="{7F23DD3C-EE88-4E09-B912-3847A853AACE}" dt="2023-07-16T02:32:50.713" v="10397" actId="14100"/>
          <ac:cxnSpMkLst>
            <pc:docMk/>
            <pc:sldMk cId="2607360692" sldId="298"/>
            <ac:cxnSpMk id="36" creationId="{7FB76040-3393-2447-351A-DBFC11C07CCE}"/>
          </ac:cxnSpMkLst>
        </pc:cxnChg>
        <pc:cxnChg chg="mod">
          <ac:chgData name="Toby Donaldson" userId="2e6e5431-bb17-4c41-9985-d39c50d83c73" providerId="ADAL" clId="{7F23DD3C-EE88-4E09-B912-3847A853AACE}" dt="2023-07-16T02:32:41.818" v="10396" actId="14100"/>
          <ac:cxnSpMkLst>
            <pc:docMk/>
            <pc:sldMk cId="2607360692" sldId="298"/>
            <ac:cxnSpMk id="60" creationId="{1E9E07FE-BE9F-0A94-1D55-82842FABCB3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352366248" sldId="299"/>
        </pc:sldMkLst>
      </pc:sldChg>
      <pc:sldChg chg="addSp delSp modSp add mod ord">
        <pc:chgData name="Toby Donaldson" userId="2e6e5431-bb17-4c41-9985-d39c50d83c73" providerId="ADAL" clId="{7F23DD3C-EE88-4E09-B912-3847A853AACE}" dt="2023-07-16T02:32:04.755" v="10395" actId="21"/>
        <pc:sldMkLst>
          <pc:docMk/>
          <pc:sldMk cId="3530936948" sldId="299"/>
        </pc:sldMkLst>
        <pc:spChg chg="add del mod">
          <ac:chgData name="Toby Donaldson" userId="2e6e5431-bb17-4c41-9985-d39c50d83c73" providerId="ADAL" clId="{7F23DD3C-EE88-4E09-B912-3847A853AACE}" dt="2023-07-12T03:51:02.341" v="3259" actId="21"/>
          <ac:spMkLst>
            <pc:docMk/>
            <pc:sldMk cId="3530936948" sldId="299"/>
            <ac:spMk id="3" creationId="{86B18A3C-DB63-12C4-3A26-57E75D3EDE67}"/>
          </ac:spMkLst>
        </pc:spChg>
        <pc:spChg chg="del mod">
          <ac:chgData name="Toby Donaldson" userId="2e6e5431-bb17-4c41-9985-d39c50d83c73" providerId="ADAL" clId="{7F23DD3C-EE88-4E09-B912-3847A853AACE}" dt="2023-07-16T02:32:04.755" v="10395" actId="21"/>
          <ac:spMkLst>
            <pc:docMk/>
            <pc:sldMk cId="3530936948" sldId="299"/>
            <ac:spMk id="5" creationId="{E3FCEB18-3F1A-9156-CD0F-2C5F6030E1B6}"/>
          </ac:spMkLst>
        </pc:spChg>
        <pc:spChg chg="add del mod">
          <ac:chgData name="Toby Donaldson" userId="2e6e5431-bb17-4c41-9985-d39c50d83c73" providerId="ADAL" clId="{7F23DD3C-EE88-4E09-B912-3847A853AACE}" dt="2023-07-12T03:50:41.371" v="3254" actId="21"/>
          <ac:spMkLst>
            <pc:docMk/>
            <pc:sldMk cId="3530936948" sldId="299"/>
            <ac:spMk id="7" creationId="{B4A15C42-A499-B723-5A89-A58682CD2BDA}"/>
          </ac:spMkLst>
        </pc:spChg>
        <pc:spChg chg="add del mod">
          <ac:chgData name="Toby Donaldson" userId="2e6e5431-bb17-4c41-9985-d39c50d83c73" providerId="ADAL" clId="{7F23DD3C-EE88-4E09-B912-3847A853AACE}" dt="2023-07-12T03:51:04.630" v="3260" actId="21"/>
          <ac:spMkLst>
            <pc:docMk/>
            <pc:sldMk cId="3530936948" sldId="299"/>
            <ac:spMk id="12" creationId="{A3D6082E-6173-C192-4389-54AB7573A690}"/>
          </ac:spMkLst>
        </pc:spChg>
        <pc:spChg chg="add del mod">
          <ac:chgData name="Toby Donaldson" userId="2e6e5431-bb17-4c41-9985-d39c50d83c73" providerId="ADAL" clId="{7F23DD3C-EE88-4E09-B912-3847A853AACE}" dt="2023-07-12T03:59:16.169" v="3499" actId="21"/>
          <ac:spMkLst>
            <pc:docMk/>
            <pc:sldMk cId="3530936948" sldId="299"/>
            <ac:spMk id="13" creationId="{9C21ECCA-E2FE-538D-52A6-BFA29794DBE4}"/>
          </ac:spMkLst>
        </pc:spChg>
        <pc:spChg chg="add mod">
          <ac:chgData name="Toby Donaldson" userId="2e6e5431-bb17-4c41-9985-d39c50d83c73" providerId="ADAL" clId="{7F23DD3C-EE88-4E09-B912-3847A853AACE}" dt="2023-07-16T02:32:02.711" v="10394" actId="20577"/>
          <ac:spMkLst>
            <pc:docMk/>
            <pc:sldMk cId="3530936948" sldId="299"/>
            <ac:spMk id="14" creationId="{4FFAF4D8-6BBC-0784-20EA-8BC3FE25D435}"/>
          </ac:spMkLst>
        </pc:spChg>
        <pc:spChg chg="add mod">
          <ac:chgData name="Toby Donaldson" userId="2e6e5431-bb17-4c41-9985-d39c50d83c73" providerId="ADAL" clId="{7F23DD3C-EE88-4E09-B912-3847A853AACE}" dt="2023-07-12T04:01:02.446" v="3519"/>
          <ac:spMkLst>
            <pc:docMk/>
            <pc:sldMk cId="3530936948" sldId="299"/>
            <ac:spMk id="15" creationId="{4983AF63-CAFF-ADAF-FB34-868899A214B5}"/>
          </ac:spMkLst>
        </pc:spChg>
      </pc:sldChg>
      <pc:sldChg chg="addSp delSp modSp add mod ord">
        <pc:chgData name="Toby Donaldson" userId="2e6e5431-bb17-4c41-9985-d39c50d83c73" providerId="ADAL" clId="{7F23DD3C-EE88-4E09-B912-3847A853AACE}" dt="2023-07-16T02:33:12.633" v="10399"/>
        <pc:sldMkLst>
          <pc:docMk/>
          <pc:sldMk cId="1056712147" sldId="300"/>
        </pc:sldMkLst>
        <pc:spChg chg="add mod">
          <ac:chgData name="Toby Donaldson" userId="2e6e5431-bb17-4c41-9985-d39c50d83c73" providerId="ADAL" clId="{7F23DD3C-EE88-4E09-B912-3847A853AACE}" dt="2023-07-12T04:00:58.650" v="3517" actId="1076"/>
          <ac:spMkLst>
            <pc:docMk/>
            <pc:sldMk cId="1056712147" sldId="300"/>
            <ac:spMk id="3" creationId="{85FFF24D-858C-5A35-78FC-D65DC88EE41B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6" creationId="{92A37F7B-7128-1A50-7609-508E385CF81E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7" creationId="{99CB276E-1F67-2FE0-3CE9-63D17D848B58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12" creationId="{78C180E2-6190-F4F9-3978-7A00407F9769}"/>
          </ac:spMkLst>
        </pc:spChg>
        <pc:spChg chg="del mod">
          <ac:chgData name="Toby Donaldson" userId="2e6e5431-bb17-4c41-9985-d39c50d83c73" providerId="ADAL" clId="{7F23DD3C-EE88-4E09-B912-3847A853AACE}" dt="2023-07-12T04:00:05.413" v="3508" actId="21"/>
          <ac:spMkLst>
            <pc:docMk/>
            <pc:sldMk cId="1056712147" sldId="300"/>
            <ac:spMk id="12" creationId="{BD7A9AE9-97F6-3FB6-2B52-83351417E751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13" creationId="{8B47916C-3FC1-27F0-B5CE-A96FCA49004E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15" creationId="{69E7420E-623D-BBE6-39FD-3DB71CB1FEA4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16" creationId="{FCF11AEC-BB15-867B-0660-75BF44627294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27" creationId="{BDE45E45-E337-92EB-90F7-A35C5BDF9255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28" creationId="{3B762101-138A-0D0E-5733-A417B3727DA2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40" creationId="{289178AA-B664-79AC-1E3D-50BAE8BAD18A}"/>
          </ac:spMkLst>
        </pc:spChg>
        <pc:spChg chg="mod">
          <ac:chgData name="Toby Donaldson" userId="2e6e5431-bb17-4c41-9985-d39c50d83c73" providerId="ADAL" clId="{7F23DD3C-EE88-4E09-B912-3847A853AACE}" dt="2023-07-16T02:33:12.633" v="10399"/>
          <ac:spMkLst>
            <pc:docMk/>
            <pc:sldMk cId="1056712147" sldId="300"/>
            <ac:spMk id="41" creationId="{2A0545D7-D5E7-D542-04F9-D591AA088C65}"/>
          </ac:spMkLst>
        </pc:spChg>
        <pc:grpChg chg="add mod">
          <ac:chgData name="Toby Donaldson" userId="2e6e5431-bb17-4c41-9985-d39c50d83c73" providerId="ADAL" clId="{7F23DD3C-EE88-4E09-B912-3847A853AACE}" dt="2023-07-16T02:33:12.633" v="10399"/>
          <ac:grpSpMkLst>
            <pc:docMk/>
            <pc:sldMk cId="1056712147" sldId="300"/>
            <ac:grpSpMk id="5" creationId="{1897FE98-142A-FF78-D14C-D4924174520F}"/>
          </ac:grpSpMkLst>
        </pc:grpChg>
        <pc:grpChg chg="del">
          <ac:chgData name="Toby Donaldson" userId="2e6e5431-bb17-4c41-9985-d39c50d83c73" providerId="ADAL" clId="{7F23DD3C-EE88-4E09-B912-3847A853AACE}" dt="2023-07-16T02:33:04.774" v="10398" actId="21"/>
          <ac:grpSpMkLst>
            <pc:docMk/>
            <pc:sldMk cId="1056712147" sldId="300"/>
            <ac:grpSpMk id="8" creationId="{B39FA950-6B75-95F5-60C9-27C6950DA2B5}"/>
          </ac:grpSpMkLst>
        </pc:grpChg>
        <pc:grpChg chg="add mod">
          <ac:chgData name="Toby Donaldson" userId="2e6e5431-bb17-4c41-9985-d39c50d83c73" providerId="ADAL" clId="{7F23DD3C-EE88-4E09-B912-3847A853AACE}" dt="2023-07-16T02:33:12.633" v="10399"/>
          <ac:grpSpMkLst>
            <pc:docMk/>
            <pc:sldMk cId="1056712147" sldId="300"/>
            <ac:grpSpMk id="11" creationId="{7304CE6A-178A-0F36-F04E-17BB0762FB11}"/>
          </ac:grpSpMkLst>
        </pc:grpChg>
        <pc:grpChg chg="add mod">
          <ac:chgData name="Toby Donaldson" userId="2e6e5431-bb17-4c41-9985-d39c50d83c73" providerId="ADAL" clId="{7F23DD3C-EE88-4E09-B912-3847A853AACE}" dt="2023-07-16T02:33:12.633" v="10399"/>
          <ac:grpSpMkLst>
            <pc:docMk/>
            <pc:sldMk cId="1056712147" sldId="300"/>
            <ac:grpSpMk id="14" creationId="{149E2329-3BD6-21CC-C3AB-181655DE3219}"/>
          </ac:grpSpMkLst>
        </pc:grpChg>
        <pc:grpChg chg="del">
          <ac:chgData name="Toby Donaldson" userId="2e6e5431-bb17-4c41-9985-d39c50d83c73" providerId="ADAL" clId="{7F23DD3C-EE88-4E09-B912-3847A853AACE}" dt="2023-07-16T02:33:04.774" v="10398" actId="21"/>
          <ac:grpSpMkLst>
            <pc:docMk/>
            <pc:sldMk cId="1056712147" sldId="300"/>
            <ac:grpSpMk id="17" creationId="{EFF332A0-6F87-2623-7774-FDADD430862D}"/>
          </ac:grpSpMkLst>
        </pc:grpChg>
        <pc:grpChg chg="del">
          <ac:chgData name="Toby Donaldson" userId="2e6e5431-bb17-4c41-9985-d39c50d83c73" providerId="ADAL" clId="{7F23DD3C-EE88-4E09-B912-3847A853AACE}" dt="2023-07-16T02:33:04.774" v="10398" actId="21"/>
          <ac:grpSpMkLst>
            <pc:docMk/>
            <pc:sldMk cId="1056712147" sldId="300"/>
            <ac:grpSpMk id="20" creationId="{1BFDD96E-D0AB-21AB-637C-B83F35C6CF44}"/>
          </ac:grpSpMkLst>
        </pc:grpChg>
        <pc:grpChg chg="del">
          <ac:chgData name="Toby Donaldson" userId="2e6e5431-bb17-4c41-9985-d39c50d83c73" providerId="ADAL" clId="{7F23DD3C-EE88-4E09-B912-3847A853AACE}" dt="2023-07-16T02:33:04.774" v="10398" actId="21"/>
          <ac:grpSpMkLst>
            <pc:docMk/>
            <pc:sldMk cId="1056712147" sldId="300"/>
            <ac:grpSpMk id="23" creationId="{6DF6CB89-5A4F-B024-961B-6F2A43E373E3}"/>
          </ac:grpSpMkLst>
        </pc:grpChg>
        <pc:grpChg chg="add mod">
          <ac:chgData name="Toby Donaldson" userId="2e6e5431-bb17-4c41-9985-d39c50d83c73" providerId="ADAL" clId="{7F23DD3C-EE88-4E09-B912-3847A853AACE}" dt="2023-07-16T02:33:12.633" v="10399"/>
          <ac:grpSpMkLst>
            <pc:docMk/>
            <pc:sldMk cId="1056712147" sldId="300"/>
            <ac:grpSpMk id="26" creationId="{EEC068FE-C695-6B8A-7FB8-F4BE5712EFCC}"/>
          </ac:grpSpMkLst>
        </pc:grpChg>
        <pc:grpChg chg="add mod">
          <ac:chgData name="Toby Donaldson" userId="2e6e5431-bb17-4c41-9985-d39c50d83c73" providerId="ADAL" clId="{7F23DD3C-EE88-4E09-B912-3847A853AACE}" dt="2023-07-16T02:33:12.633" v="10399"/>
          <ac:grpSpMkLst>
            <pc:docMk/>
            <pc:sldMk cId="1056712147" sldId="300"/>
            <ac:grpSpMk id="39" creationId="{817E65E8-CBF2-70D3-C9F5-FF6D81501028}"/>
          </ac:grpSpMkLst>
        </pc:grpChg>
        <pc:grpChg chg="del">
          <ac:chgData name="Toby Donaldson" userId="2e6e5431-bb17-4c41-9985-d39c50d83c73" providerId="ADAL" clId="{7F23DD3C-EE88-4E09-B912-3847A853AACE}" dt="2023-07-16T02:33:04.774" v="10398" actId="21"/>
          <ac:grpSpMkLst>
            <pc:docMk/>
            <pc:sldMk cId="1056712147" sldId="300"/>
            <ac:grpSpMk id="57" creationId="{50EC862E-8BCB-942E-DA0F-A5988EDD034C}"/>
          </ac:grpSpMkLst>
        </pc:grpChg>
        <pc:picChg chg="del">
          <ac:chgData name="Toby Donaldson" userId="2e6e5431-bb17-4c41-9985-d39c50d83c73" providerId="ADAL" clId="{7F23DD3C-EE88-4E09-B912-3847A853AACE}" dt="2023-07-12T03:58:23.427" v="3496" actId="21"/>
          <ac:picMkLst>
            <pc:docMk/>
            <pc:sldMk cId="1056712147" sldId="300"/>
            <ac:picMk id="13" creationId="{A3A65A97-A3A5-2395-403B-972E8CC06660}"/>
          </ac:picMkLst>
        </pc:picChg>
        <pc:cxnChg chg="del mod">
          <ac:chgData name="Toby Donaldson" userId="2e6e5431-bb17-4c41-9985-d39c50d83c73" providerId="ADAL" clId="{7F23DD3C-EE88-4E09-B912-3847A853AACE}" dt="2023-07-12T04:07:07.122" v="3774" actId="21"/>
          <ac:cxnSpMkLst>
            <pc:docMk/>
            <pc:sldMk cId="1056712147" sldId="300"/>
            <ac:cxnSpMk id="26" creationId="{E634C8C7-1BA9-AACE-9221-459637874827}"/>
          </ac:cxnSpMkLst>
        </pc:cxnChg>
        <pc:cxnChg chg="add mod">
          <ac:chgData name="Toby Donaldson" userId="2e6e5431-bb17-4c41-9985-d39c50d83c73" providerId="ADAL" clId="{7F23DD3C-EE88-4E09-B912-3847A853AACE}" dt="2023-07-16T02:33:12.633" v="10399"/>
          <ac:cxnSpMkLst>
            <pc:docMk/>
            <pc:sldMk cId="1056712147" sldId="300"/>
            <ac:cxnSpMk id="29" creationId="{2D9F7EFD-C837-FA95-0953-7097CF9FBB89}"/>
          </ac:cxnSpMkLst>
        </pc:cxnChg>
        <pc:cxnChg chg="del mod">
          <ac:chgData name="Toby Donaldson" userId="2e6e5431-bb17-4c41-9985-d39c50d83c73" providerId="ADAL" clId="{7F23DD3C-EE88-4E09-B912-3847A853AACE}" dt="2023-07-16T02:33:04.774" v="10398" actId="21"/>
          <ac:cxnSpMkLst>
            <pc:docMk/>
            <pc:sldMk cId="1056712147" sldId="300"/>
            <ac:cxnSpMk id="33" creationId="{E598C82A-EE60-29CE-8999-686135486674}"/>
          </ac:cxnSpMkLst>
        </pc:cxnChg>
        <pc:cxnChg chg="del mod">
          <ac:chgData name="Toby Donaldson" userId="2e6e5431-bb17-4c41-9985-d39c50d83c73" providerId="ADAL" clId="{7F23DD3C-EE88-4E09-B912-3847A853AACE}" dt="2023-07-16T02:33:04.774" v="10398" actId="21"/>
          <ac:cxnSpMkLst>
            <pc:docMk/>
            <pc:sldMk cId="1056712147" sldId="300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6T02:33:04.774" v="10398" actId="21"/>
          <ac:cxnSpMkLst>
            <pc:docMk/>
            <pc:sldMk cId="1056712147" sldId="300"/>
            <ac:cxnSpMk id="36" creationId="{7FB76040-3393-2447-351A-DBFC11C07CCE}"/>
          </ac:cxnSpMkLst>
        </pc:cxnChg>
        <pc:cxnChg chg="add mod">
          <ac:chgData name="Toby Donaldson" userId="2e6e5431-bb17-4c41-9985-d39c50d83c73" providerId="ADAL" clId="{7F23DD3C-EE88-4E09-B912-3847A853AACE}" dt="2023-07-16T02:33:12.633" v="10399"/>
          <ac:cxnSpMkLst>
            <pc:docMk/>
            <pc:sldMk cId="1056712147" sldId="300"/>
            <ac:cxnSpMk id="37" creationId="{51749170-1923-2C04-3AE1-3AC3751DA12E}"/>
          </ac:cxnSpMkLst>
        </pc:cxnChg>
        <pc:cxnChg chg="add mod">
          <ac:chgData name="Toby Donaldson" userId="2e6e5431-bb17-4c41-9985-d39c50d83c73" providerId="ADAL" clId="{7F23DD3C-EE88-4E09-B912-3847A853AACE}" dt="2023-07-16T02:33:12.633" v="10399"/>
          <ac:cxnSpMkLst>
            <pc:docMk/>
            <pc:sldMk cId="1056712147" sldId="300"/>
            <ac:cxnSpMk id="38" creationId="{FA3B42E2-872D-AFA4-F9D2-267236DDD033}"/>
          </ac:cxnSpMkLst>
        </pc:cxnChg>
        <pc:cxnChg chg="add mod">
          <ac:chgData name="Toby Donaldson" userId="2e6e5431-bb17-4c41-9985-d39c50d83c73" providerId="ADAL" clId="{7F23DD3C-EE88-4E09-B912-3847A853AACE}" dt="2023-07-16T02:33:12.633" v="10399"/>
          <ac:cxnSpMkLst>
            <pc:docMk/>
            <pc:sldMk cId="1056712147" sldId="300"/>
            <ac:cxnSpMk id="42" creationId="{7DB64F9F-8A63-03C8-9ACA-E944244C4F06}"/>
          </ac:cxnSpMkLst>
        </pc:cxnChg>
        <pc:cxnChg chg="del mod">
          <ac:chgData name="Toby Donaldson" userId="2e6e5431-bb17-4c41-9985-d39c50d83c73" providerId="ADAL" clId="{7F23DD3C-EE88-4E09-B912-3847A853AACE}" dt="2023-07-16T02:33:04.774" v="10398" actId="21"/>
          <ac:cxnSpMkLst>
            <pc:docMk/>
            <pc:sldMk cId="1056712147" sldId="300"/>
            <ac:cxnSpMk id="60" creationId="{1E9E07FE-BE9F-0A94-1D55-82842FABCB3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508119904" sldId="300"/>
        </pc:sldMkLst>
      </pc:sldChg>
      <pc:sldChg chg="addSp delSp modSp add mod ord">
        <pc:chgData name="Toby Donaldson" userId="2e6e5431-bb17-4c41-9985-d39c50d83c73" providerId="ADAL" clId="{7F23DD3C-EE88-4E09-B912-3847A853AACE}" dt="2023-07-16T02:34:05.018" v="10488" actId="113"/>
        <pc:sldMkLst>
          <pc:docMk/>
          <pc:sldMk cId="3924475153" sldId="301"/>
        </pc:sldMkLst>
        <pc:spChg chg="mod">
          <ac:chgData name="Toby Donaldson" userId="2e6e5431-bb17-4c41-9985-d39c50d83c73" providerId="ADAL" clId="{7F23DD3C-EE88-4E09-B912-3847A853AACE}" dt="2023-07-12T04:01:46.134" v="3526" actId="14100"/>
          <ac:spMkLst>
            <pc:docMk/>
            <pc:sldMk cId="3924475153" sldId="301"/>
            <ac:spMk id="2" creationId="{DBA0E8F1-0C37-17D3-ACA5-83F74271124C}"/>
          </ac:spMkLst>
        </pc:spChg>
        <pc:spChg chg="add mod">
          <ac:chgData name="Toby Donaldson" userId="2e6e5431-bb17-4c41-9985-d39c50d83c73" providerId="ADAL" clId="{7F23DD3C-EE88-4E09-B912-3847A853AACE}" dt="2023-07-12T04:09:36.336" v="3888" actId="20577"/>
          <ac:spMkLst>
            <pc:docMk/>
            <pc:sldMk cId="3924475153" sldId="301"/>
            <ac:spMk id="5" creationId="{BD20B62A-3618-EC40-FA55-E6C71B73EBF8}"/>
          </ac:spMkLst>
        </pc:spChg>
        <pc:spChg chg="add del">
          <ac:chgData name="Toby Donaldson" userId="2e6e5431-bb17-4c41-9985-d39c50d83c73" providerId="ADAL" clId="{7F23DD3C-EE88-4E09-B912-3847A853AACE}" dt="2023-07-12T04:03:59.868" v="3738" actId="11529"/>
          <ac:spMkLst>
            <pc:docMk/>
            <pc:sldMk cId="3924475153" sldId="301"/>
            <ac:spMk id="6" creationId="{6CB13FBE-F973-241D-DEDF-7CA0602D628C}"/>
          </ac:spMkLst>
        </pc:spChg>
        <pc:spChg chg="add del mod">
          <ac:chgData name="Toby Donaldson" userId="2e6e5431-bb17-4c41-9985-d39c50d83c73" providerId="ADAL" clId="{7F23DD3C-EE88-4E09-B912-3847A853AACE}" dt="2023-07-12T04:04:32.332" v="3746" actId="21"/>
          <ac:spMkLst>
            <pc:docMk/>
            <pc:sldMk cId="3924475153" sldId="301"/>
            <ac:spMk id="7" creationId="{800116AA-180A-9B5C-B4B1-6D6BAB1D5525}"/>
          </ac:spMkLst>
        </pc:spChg>
        <pc:spChg chg="add mod">
          <ac:chgData name="Toby Donaldson" userId="2e6e5431-bb17-4c41-9985-d39c50d83c73" providerId="ADAL" clId="{7F23DD3C-EE88-4E09-B912-3847A853AACE}" dt="2023-07-12T04:06:48.085" v="3767" actId="1076"/>
          <ac:spMkLst>
            <pc:docMk/>
            <pc:sldMk cId="3924475153" sldId="301"/>
            <ac:spMk id="11" creationId="{7D2685E3-1A3F-CE7B-B0F7-5024803D7A8B}"/>
          </ac:spMkLst>
        </pc:spChg>
        <pc:spChg chg="mod">
          <ac:chgData name="Toby Donaldson" userId="2e6e5431-bb17-4c41-9985-d39c50d83c73" providerId="ADAL" clId="{7F23DD3C-EE88-4E09-B912-3847A853AACE}" dt="2023-07-12T04:05:38.913" v="3752"/>
          <ac:spMkLst>
            <pc:docMk/>
            <pc:sldMk cId="3924475153" sldId="301"/>
            <ac:spMk id="13" creationId="{8F50B9A4-D466-B45B-B24F-FAB6F365C63A}"/>
          </ac:spMkLst>
        </pc:spChg>
        <pc:spChg chg="mod">
          <ac:chgData name="Toby Donaldson" userId="2e6e5431-bb17-4c41-9985-d39c50d83c73" providerId="ADAL" clId="{7F23DD3C-EE88-4E09-B912-3847A853AACE}" dt="2023-07-12T04:05:38.913" v="3752"/>
          <ac:spMkLst>
            <pc:docMk/>
            <pc:sldMk cId="3924475153" sldId="301"/>
            <ac:spMk id="14" creationId="{25C2FE57-EB3E-459F-CB37-F9AB1B694055}"/>
          </ac:spMkLst>
        </pc:spChg>
        <pc:spChg chg="mod">
          <ac:chgData name="Toby Donaldson" userId="2e6e5431-bb17-4c41-9985-d39c50d83c73" providerId="ADAL" clId="{7F23DD3C-EE88-4E09-B912-3847A853AACE}" dt="2023-07-12T04:05:38.913" v="3752"/>
          <ac:spMkLst>
            <pc:docMk/>
            <pc:sldMk cId="3924475153" sldId="301"/>
            <ac:spMk id="16" creationId="{55D858B6-752F-9B8F-D55E-5E322F8E2327}"/>
          </ac:spMkLst>
        </pc:spChg>
        <pc:spChg chg="mod">
          <ac:chgData name="Toby Donaldson" userId="2e6e5431-bb17-4c41-9985-d39c50d83c73" providerId="ADAL" clId="{7F23DD3C-EE88-4E09-B912-3847A853AACE}" dt="2023-07-12T04:05:38.913" v="3752"/>
          <ac:spMkLst>
            <pc:docMk/>
            <pc:sldMk cId="3924475153" sldId="301"/>
            <ac:spMk id="27" creationId="{3925F15E-2F41-D4B2-B194-378DCA6D6275}"/>
          </ac:spMkLst>
        </pc:spChg>
        <pc:spChg chg="del">
          <ac:chgData name="Toby Donaldson" userId="2e6e5431-bb17-4c41-9985-d39c50d83c73" providerId="ADAL" clId="{7F23DD3C-EE88-4E09-B912-3847A853AACE}" dt="2023-07-12T04:01:50.378" v="3527" actId="21"/>
          <ac:spMkLst>
            <pc:docMk/>
            <pc:sldMk cId="3924475153" sldId="301"/>
            <ac:spMk id="30" creationId="{4405BA2B-DC60-D980-8985-9D227398895E}"/>
          </ac:spMkLst>
        </pc:spChg>
        <pc:spChg chg="del">
          <ac:chgData name="Toby Donaldson" userId="2e6e5431-bb17-4c41-9985-d39c50d83c73" providerId="ADAL" clId="{7F23DD3C-EE88-4E09-B912-3847A853AACE}" dt="2023-07-12T04:01:50.378" v="3527" actId="21"/>
          <ac:spMkLst>
            <pc:docMk/>
            <pc:sldMk cId="3924475153" sldId="301"/>
            <ac:spMk id="31" creationId="{0D537C32-4834-0738-5AA1-F022DD46E40B}"/>
          </ac:spMkLst>
        </pc:spChg>
        <pc:spChg chg="del">
          <ac:chgData name="Toby Donaldson" userId="2e6e5431-bb17-4c41-9985-d39c50d83c73" providerId="ADAL" clId="{7F23DD3C-EE88-4E09-B912-3847A853AACE}" dt="2023-07-12T04:01:50.378" v="3527" actId="21"/>
          <ac:spMkLst>
            <pc:docMk/>
            <pc:sldMk cId="3924475153" sldId="301"/>
            <ac:spMk id="32" creationId="{FAAE05D1-7A01-CCE7-005A-2777BDE6B662}"/>
          </ac:spMkLst>
        </pc:spChg>
        <pc:spChg chg="del">
          <ac:chgData name="Toby Donaldson" userId="2e6e5431-bb17-4c41-9985-d39c50d83c73" providerId="ADAL" clId="{7F23DD3C-EE88-4E09-B912-3847A853AACE}" dt="2023-07-12T04:01:50.378" v="3527" actId="21"/>
          <ac:spMkLst>
            <pc:docMk/>
            <pc:sldMk cId="3924475153" sldId="301"/>
            <ac:spMk id="34" creationId="{C275DD9A-F9D2-F1F4-ED00-9FF676A421AC}"/>
          </ac:spMkLst>
        </pc:spChg>
        <pc:spChg chg="add mod">
          <ac:chgData name="Toby Donaldson" userId="2e6e5431-bb17-4c41-9985-d39c50d83c73" providerId="ADAL" clId="{7F23DD3C-EE88-4E09-B912-3847A853AACE}" dt="2023-07-16T02:34:05.018" v="10488" actId="113"/>
          <ac:spMkLst>
            <pc:docMk/>
            <pc:sldMk cId="3924475153" sldId="301"/>
            <ac:spMk id="42" creationId="{2C83D0B7-8E8A-52F2-40F9-5F8DEA548EA6}"/>
          </ac:spMkLst>
        </pc:spChg>
        <pc:spChg chg="del mod">
          <ac:chgData name="Toby Donaldson" userId="2e6e5431-bb17-4c41-9985-d39c50d83c73" providerId="ADAL" clId="{7F23DD3C-EE88-4E09-B912-3847A853AACE}" dt="2023-07-12T04:01:54.128" v="3528" actId="21"/>
          <ac:spMkLst>
            <pc:docMk/>
            <pc:sldMk cId="3924475153" sldId="301"/>
            <ac:spMk id="63" creationId="{83D1F604-BF19-2891-476D-F706FB7E6D8B}"/>
          </ac:spMkLst>
        </pc:spChg>
        <pc:spChg chg="del mod">
          <ac:chgData name="Toby Donaldson" userId="2e6e5431-bb17-4c41-9985-d39c50d83c73" providerId="ADAL" clId="{7F23DD3C-EE88-4E09-B912-3847A853AACE}" dt="2023-07-12T04:01:54.128" v="3528" actId="21"/>
          <ac:spMkLst>
            <pc:docMk/>
            <pc:sldMk cId="3924475153" sldId="301"/>
            <ac:spMk id="64" creationId="{C2BA7018-CFAB-0A1D-C2EA-5A0F2657B000}"/>
          </ac:spMkLst>
        </pc:spChg>
        <pc:grpChg chg="del">
          <ac:chgData name="Toby Donaldson" userId="2e6e5431-bb17-4c41-9985-d39c50d83c73" providerId="ADAL" clId="{7F23DD3C-EE88-4E09-B912-3847A853AACE}" dt="2023-07-12T04:06:22.453" v="3762" actId="21"/>
          <ac:grpSpMkLst>
            <pc:docMk/>
            <pc:sldMk cId="3924475153" sldId="301"/>
            <ac:grpSpMk id="8" creationId="{B39FA950-6B75-95F5-60C9-27C6950DA2B5}"/>
          </ac:grpSpMkLst>
        </pc:grpChg>
        <pc:grpChg chg="add mod">
          <ac:chgData name="Toby Donaldson" userId="2e6e5431-bb17-4c41-9985-d39c50d83c73" providerId="ADAL" clId="{7F23DD3C-EE88-4E09-B912-3847A853AACE}" dt="2023-07-12T04:06:37.428" v="3766" actId="1076"/>
          <ac:grpSpMkLst>
            <pc:docMk/>
            <pc:sldMk cId="3924475153" sldId="301"/>
            <ac:grpSpMk id="12" creationId="{8426F7D9-5ADB-6433-13C9-19F14AE015A0}"/>
          </ac:grpSpMkLst>
        </pc:grpChg>
        <pc:grpChg chg="add mod">
          <ac:chgData name="Toby Donaldson" userId="2e6e5431-bb17-4c41-9985-d39c50d83c73" providerId="ADAL" clId="{7F23DD3C-EE88-4E09-B912-3847A853AACE}" dt="2023-07-12T04:06:37.428" v="3766" actId="1076"/>
          <ac:grpSpMkLst>
            <pc:docMk/>
            <pc:sldMk cId="3924475153" sldId="301"/>
            <ac:grpSpMk id="15" creationId="{74189983-A69C-98CF-BF07-CBEC87CB7553}"/>
          </ac:grpSpMkLst>
        </pc:grpChg>
        <pc:grpChg chg="mod">
          <ac:chgData name="Toby Donaldson" userId="2e6e5431-bb17-4c41-9985-d39c50d83c73" providerId="ADAL" clId="{7F23DD3C-EE88-4E09-B912-3847A853AACE}" dt="2023-07-12T04:06:48.085" v="3767" actId="1076"/>
          <ac:grpSpMkLst>
            <pc:docMk/>
            <pc:sldMk cId="3924475153" sldId="301"/>
            <ac:grpSpMk id="17" creationId="{EFF332A0-6F87-2623-7774-FDADD430862D}"/>
          </ac:grpSpMkLst>
        </pc:grpChg>
        <pc:grpChg chg="del">
          <ac:chgData name="Toby Donaldson" userId="2e6e5431-bb17-4c41-9985-d39c50d83c73" providerId="ADAL" clId="{7F23DD3C-EE88-4E09-B912-3847A853AACE}" dt="2023-07-12T04:06:22.453" v="3762" actId="21"/>
          <ac:grpSpMkLst>
            <pc:docMk/>
            <pc:sldMk cId="3924475153" sldId="301"/>
            <ac:grpSpMk id="20" creationId="{1BFDD96E-D0AB-21AB-637C-B83F35C6CF44}"/>
          </ac:grpSpMkLst>
        </pc:grpChg>
        <pc:grpChg chg="del">
          <ac:chgData name="Toby Donaldson" userId="2e6e5431-bb17-4c41-9985-d39c50d83c73" providerId="ADAL" clId="{7F23DD3C-EE88-4E09-B912-3847A853AACE}" dt="2023-07-12T04:06:22.453" v="3762" actId="21"/>
          <ac:grpSpMkLst>
            <pc:docMk/>
            <pc:sldMk cId="3924475153" sldId="301"/>
            <ac:grpSpMk id="23" creationId="{6DF6CB89-5A4F-B024-961B-6F2A43E373E3}"/>
          </ac:grpSpMkLst>
        </pc:grpChg>
        <pc:grpChg chg="del">
          <ac:chgData name="Toby Donaldson" userId="2e6e5431-bb17-4c41-9985-d39c50d83c73" providerId="ADAL" clId="{7F23DD3C-EE88-4E09-B912-3847A853AACE}" dt="2023-07-12T04:06:22.453" v="3762" actId="21"/>
          <ac:grpSpMkLst>
            <pc:docMk/>
            <pc:sldMk cId="3924475153" sldId="301"/>
            <ac:grpSpMk id="57" creationId="{50EC862E-8BCB-942E-DA0F-A5988EDD034C}"/>
          </ac:grpSpMkLst>
        </pc:grpChg>
        <pc:cxnChg chg="del mod">
          <ac:chgData name="Toby Donaldson" userId="2e6e5431-bb17-4c41-9985-d39c50d83c73" providerId="ADAL" clId="{7F23DD3C-EE88-4E09-B912-3847A853AACE}" dt="2023-07-12T04:06:22.453" v="3762" actId="21"/>
          <ac:cxnSpMkLst>
            <pc:docMk/>
            <pc:sldMk cId="3924475153" sldId="301"/>
            <ac:cxnSpMk id="26" creationId="{E634C8C7-1BA9-AACE-9221-459637874827}"/>
          </ac:cxnSpMkLst>
        </pc:cxnChg>
        <pc:cxnChg chg="add mod">
          <ac:chgData name="Toby Donaldson" userId="2e6e5431-bb17-4c41-9985-d39c50d83c73" providerId="ADAL" clId="{7F23DD3C-EE88-4E09-B912-3847A853AACE}" dt="2023-07-12T04:06:37.428" v="3766" actId="1076"/>
          <ac:cxnSpMkLst>
            <pc:docMk/>
            <pc:sldMk cId="3924475153" sldId="301"/>
            <ac:cxnSpMk id="28" creationId="{81048CCE-14E4-56A5-5D29-AC4B6C8F5E35}"/>
          </ac:cxnSpMkLst>
        </pc:cxnChg>
        <pc:cxnChg chg="add mod">
          <ac:chgData name="Toby Donaldson" userId="2e6e5431-bb17-4c41-9985-d39c50d83c73" providerId="ADAL" clId="{7F23DD3C-EE88-4E09-B912-3847A853AACE}" dt="2023-07-12T04:06:37.428" v="3766" actId="1076"/>
          <ac:cxnSpMkLst>
            <pc:docMk/>
            <pc:sldMk cId="3924475153" sldId="301"/>
            <ac:cxnSpMk id="29" creationId="{ACE1E4C8-7D27-9343-582C-C1AD8DEA63E6}"/>
          </ac:cxnSpMkLst>
        </pc:cxnChg>
        <pc:cxnChg chg="del mod">
          <ac:chgData name="Toby Donaldson" userId="2e6e5431-bb17-4c41-9985-d39c50d83c73" providerId="ADAL" clId="{7F23DD3C-EE88-4E09-B912-3847A853AACE}" dt="2023-07-12T04:06:22.453" v="3762" actId="21"/>
          <ac:cxnSpMkLst>
            <pc:docMk/>
            <pc:sldMk cId="3924475153" sldId="301"/>
            <ac:cxnSpMk id="33" creationId="{E598C82A-EE60-29CE-8999-686135486674}"/>
          </ac:cxnSpMkLst>
        </pc:cxnChg>
        <pc:cxnChg chg="del mod">
          <ac:chgData name="Toby Donaldson" userId="2e6e5431-bb17-4c41-9985-d39c50d83c73" providerId="ADAL" clId="{7F23DD3C-EE88-4E09-B912-3847A853AACE}" dt="2023-07-12T04:03:04.725" v="3723" actId="21"/>
          <ac:cxnSpMkLst>
            <pc:docMk/>
            <pc:sldMk cId="3924475153" sldId="301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2T04:03:02.989" v="3722" actId="21"/>
          <ac:cxnSpMkLst>
            <pc:docMk/>
            <pc:sldMk cId="3924475153" sldId="301"/>
            <ac:cxnSpMk id="36" creationId="{7FB76040-3393-2447-351A-DBFC11C07CCE}"/>
          </ac:cxnSpMkLst>
        </pc:cxnChg>
        <pc:cxnChg chg="add mod">
          <ac:chgData name="Toby Donaldson" userId="2e6e5431-bb17-4c41-9985-d39c50d83c73" providerId="ADAL" clId="{7F23DD3C-EE88-4E09-B912-3847A853AACE}" dt="2023-07-12T04:06:37.428" v="3766" actId="1076"/>
          <ac:cxnSpMkLst>
            <pc:docMk/>
            <pc:sldMk cId="3924475153" sldId="301"/>
            <ac:cxnSpMk id="39" creationId="{84EE5480-EDA6-CB40-949E-E717764CAE2A}"/>
          </ac:cxnSpMkLst>
        </pc:cxnChg>
        <pc:cxnChg chg="del mod">
          <ac:chgData name="Toby Donaldson" userId="2e6e5431-bb17-4c41-9985-d39c50d83c73" providerId="ADAL" clId="{7F23DD3C-EE88-4E09-B912-3847A853AACE}" dt="2023-07-12T04:06:22.453" v="3762" actId="21"/>
          <ac:cxnSpMkLst>
            <pc:docMk/>
            <pc:sldMk cId="3924475153" sldId="301"/>
            <ac:cxnSpMk id="60" creationId="{1E9E07FE-BE9F-0A94-1D55-82842FABCB3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805818086" sldId="302"/>
        </pc:sldMkLst>
      </pc:sldChg>
      <pc:sldChg chg="addSp delSp modSp add mod ord">
        <pc:chgData name="Toby Donaldson" userId="2e6e5431-bb17-4c41-9985-d39c50d83c73" providerId="ADAL" clId="{7F23DD3C-EE88-4E09-B912-3847A853AACE}" dt="2023-07-16T02:35:47.502" v="10500"/>
        <pc:sldMkLst>
          <pc:docMk/>
          <pc:sldMk cId="2947637748" sldId="302"/>
        </pc:sldMkLst>
        <pc:spChg chg="del">
          <ac:chgData name="Toby Donaldson" userId="2e6e5431-bb17-4c41-9985-d39c50d83c73" providerId="ADAL" clId="{7F23DD3C-EE88-4E09-B912-3847A853AACE}" dt="2023-07-12T04:11:25.836" v="4020" actId="21"/>
          <ac:spMkLst>
            <pc:docMk/>
            <pc:sldMk cId="2947637748" sldId="302"/>
            <ac:spMk id="5" creationId="{E3FCEB18-3F1A-9156-CD0F-2C5F6030E1B6}"/>
          </ac:spMkLst>
        </pc:spChg>
        <pc:spChg chg="add mod">
          <ac:chgData name="Toby Donaldson" userId="2e6e5431-bb17-4c41-9985-d39c50d83c73" providerId="ADAL" clId="{7F23DD3C-EE88-4E09-B912-3847A853AACE}" dt="2023-07-12T04:12:16.170" v="4068" actId="1076"/>
          <ac:spMkLst>
            <pc:docMk/>
            <pc:sldMk cId="2947637748" sldId="302"/>
            <ac:spMk id="6" creationId="{715C29A4-1A95-29BE-790C-E4F5E10132E5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7" creationId="{F8FA48C2-E4A7-4B7C-ACDF-CAB7982874D6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11" creationId="{21063028-F6BD-8376-5067-1982A8484A07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13" creationId="{62B1E80F-9DD3-384B-390B-4A9C93CD3011}"/>
          </ac:spMkLst>
        </pc:spChg>
        <pc:spChg chg="mod">
          <ac:chgData name="Toby Donaldson" userId="2e6e5431-bb17-4c41-9985-d39c50d83c73" providerId="ADAL" clId="{7F23DD3C-EE88-4E09-B912-3847A853AACE}" dt="2023-07-12T04:11:28.488" v="4021" actId="14100"/>
          <ac:spMkLst>
            <pc:docMk/>
            <pc:sldMk cId="2947637748" sldId="302"/>
            <ac:spMk id="14" creationId="{4FFAF4D8-6BBC-0784-20EA-8BC3FE25D435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16" creationId="{ABA9887F-0FA0-3C3D-CA43-D1C9D46A3F6E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27" creationId="{E0DFE941-1A7B-4E34-CED6-4EE07FCD8CEB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28" creationId="{1CB1EB8C-2B38-8369-CABD-7B485776EA69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30" creationId="{72E4749F-4DE3-47AE-756A-8C0C88452883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31" creationId="{C7ACC38C-7263-9AC7-F480-C3CFA0DA0939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39" creationId="{8F4A8BFC-EC9B-7008-12DA-6EC3D0308D90}"/>
          </ac:spMkLst>
        </pc:spChg>
        <pc:spChg chg="mod">
          <ac:chgData name="Toby Donaldson" userId="2e6e5431-bb17-4c41-9985-d39c50d83c73" providerId="ADAL" clId="{7F23DD3C-EE88-4E09-B912-3847A853AACE}" dt="2023-07-16T02:35:47.502" v="10500"/>
          <ac:spMkLst>
            <pc:docMk/>
            <pc:sldMk cId="2947637748" sldId="302"/>
            <ac:spMk id="40" creationId="{A75BA523-BF19-5AC8-C767-4790A69DD978}"/>
          </ac:spMkLst>
        </pc:spChg>
        <pc:spChg chg="del">
          <ac:chgData name="Toby Donaldson" userId="2e6e5431-bb17-4c41-9985-d39c50d83c73" providerId="ADAL" clId="{7F23DD3C-EE88-4E09-B912-3847A853AACE}" dt="2023-07-12T04:11:40.752" v="4022" actId="21"/>
          <ac:spMkLst>
            <pc:docMk/>
            <pc:sldMk cId="2947637748" sldId="302"/>
            <ac:spMk id="63" creationId="{83D1F604-BF19-2891-476D-F706FB7E6D8B}"/>
          </ac:spMkLst>
        </pc:spChg>
        <pc:spChg chg="del">
          <ac:chgData name="Toby Donaldson" userId="2e6e5431-bb17-4c41-9985-d39c50d83c73" providerId="ADAL" clId="{7F23DD3C-EE88-4E09-B912-3847A853AACE}" dt="2023-07-12T04:11:40.752" v="4022" actId="21"/>
          <ac:spMkLst>
            <pc:docMk/>
            <pc:sldMk cId="2947637748" sldId="302"/>
            <ac:spMk id="64" creationId="{C2BA7018-CFAB-0A1D-C2EA-5A0F2657B000}"/>
          </ac:spMkLst>
        </pc:spChg>
        <pc:grpChg chg="add mod">
          <ac:chgData name="Toby Donaldson" userId="2e6e5431-bb17-4c41-9985-d39c50d83c73" providerId="ADAL" clId="{7F23DD3C-EE88-4E09-B912-3847A853AACE}" dt="2023-07-16T02:35:47.502" v="10500"/>
          <ac:grpSpMkLst>
            <pc:docMk/>
            <pc:sldMk cId="2947637748" sldId="302"/>
            <ac:grpSpMk id="5" creationId="{120E6163-4727-4A8E-569A-2804D2F9D465}"/>
          </ac:grpSpMkLst>
        </pc:grpChg>
        <pc:grpChg chg="del">
          <ac:chgData name="Toby Donaldson" userId="2e6e5431-bb17-4c41-9985-d39c50d83c73" providerId="ADAL" clId="{7F23DD3C-EE88-4E09-B912-3847A853AACE}" dt="2023-07-16T02:35:09.225" v="10491" actId="21"/>
          <ac:grpSpMkLst>
            <pc:docMk/>
            <pc:sldMk cId="2947637748" sldId="302"/>
            <ac:grpSpMk id="8" creationId="{B39FA950-6B75-95F5-60C9-27C6950DA2B5}"/>
          </ac:grpSpMkLst>
        </pc:grpChg>
        <pc:grpChg chg="add mod">
          <ac:chgData name="Toby Donaldson" userId="2e6e5431-bb17-4c41-9985-d39c50d83c73" providerId="ADAL" clId="{7F23DD3C-EE88-4E09-B912-3847A853AACE}" dt="2023-07-16T02:35:47.502" v="10500"/>
          <ac:grpSpMkLst>
            <pc:docMk/>
            <pc:sldMk cId="2947637748" sldId="302"/>
            <ac:grpSpMk id="12" creationId="{599E15A7-04BA-89E9-E8DD-28073A168B80}"/>
          </ac:grpSpMkLst>
        </pc:grpChg>
        <pc:grpChg chg="del">
          <ac:chgData name="Toby Donaldson" userId="2e6e5431-bb17-4c41-9985-d39c50d83c73" providerId="ADAL" clId="{7F23DD3C-EE88-4E09-B912-3847A853AACE}" dt="2023-07-16T02:35:09.225" v="10491" actId="21"/>
          <ac:grpSpMkLst>
            <pc:docMk/>
            <pc:sldMk cId="2947637748" sldId="302"/>
            <ac:grpSpMk id="17" creationId="{EFF332A0-6F87-2623-7774-FDADD430862D}"/>
          </ac:grpSpMkLst>
        </pc:grpChg>
        <pc:grpChg chg="del">
          <ac:chgData name="Toby Donaldson" userId="2e6e5431-bb17-4c41-9985-d39c50d83c73" providerId="ADAL" clId="{7F23DD3C-EE88-4E09-B912-3847A853AACE}" dt="2023-07-16T02:35:09.225" v="10491" actId="21"/>
          <ac:grpSpMkLst>
            <pc:docMk/>
            <pc:sldMk cId="2947637748" sldId="302"/>
            <ac:grpSpMk id="20" creationId="{1BFDD96E-D0AB-21AB-637C-B83F35C6CF44}"/>
          </ac:grpSpMkLst>
        </pc:grpChg>
        <pc:grpChg chg="del">
          <ac:chgData name="Toby Donaldson" userId="2e6e5431-bb17-4c41-9985-d39c50d83c73" providerId="ADAL" clId="{7F23DD3C-EE88-4E09-B912-3847A853AACE}" dt="2023-07-16T02:35:09.225" v="10491" actId="21"/>
          <ac:grpSpMkLst>
            <pc:docMk/>
            <pc:sldMk cId="2947637748" sldId="302"/>
            <ac:grpSpMk id="23" creationId="{6DF6CB89-5A4F-B024-961B-6F2A43E373E3}"/>
          </ac:grpSpMkLst>
        </pc:grpChg>
        <pc:grpChg chg="add mod">
          <ac:chgData name="Toby Donaldson" userId="2e6e5431-bb17-4c41-9985-d39c50d83c73" providerId="ADAL" clId="{7F23DD3C-EE88-4E09-B912-3847A853AACE}" dt="2023-07-16T02:35:47.502" v="10500"/>
          <ac:grpSpMkLst>
            <pc:docMk/>
            <pc:sldMk cId="2947637748" sldId="302"/>
            <ac:grpSpMk id="26" creationId="{5BD221C6-FE2B-A931-7B80-6328D8B6DF3E}"/>
          </ac:grpSpMkLst>
        </pc:grpChg>
        <pc:grpChg chg="add mod">
          <ac:chgData name="Toby Donaldson" userId="2e6e5431-bb17-4c41-9985-d39c50d83c73" providerId="ADAL" clId="{7F23DD3C-EE88-4E09-B912-3847A853AACE}" dt="2023-07-16T02:35:47.502" v="10500"/>
          <ac:grpSpMkLst>
            <pc:docMk/>
            <pc:sldMk cId="2947637748" sldId="302"/>
            <ac:grpSpMk id="29" creationId="{A99E1790-0427-C1D1-CBE5-352E7FD8B792}"/>
          </ac:grpSpMkLst>
        </pc:grpChg>
        <pc:grpChg chg="add mod">
          <ac:chgData name="Toby Donaldson" userId="2e6e5431-bb17-4c41-9985-d39c50d83c73" providerId="ADAL" clId="{7F23DD3C-EE88-4E09-B912-3847A853AACE}" dt="2023-07-16T02:35:47.502" v="10500"/>
          <ac:grpSpMkLst>
            <pc:docMk/>
            <pc:sldMk cId="2947637748" sldId="302"/>
            <ac:grpSpMk id="38" creationId="{92CDAEFD-4C40-74AE-4EC8-8A77760C3150}"/>
          </ac:grpSpMkLst>
        </pc:grpChg>
        <pc:grpChg chg="del">
          <ac:chgData name="Toby Donaldson" userId="2e6e5431-bb17-4c41-9985-d39c50d83c73" providerId="ADAL" clId="{7F23DD3C-EE88-4E09-B912-3847A853AACE}" dt="2023-07-16T02:35:09.225" v="10491" actId="21"/>
          <ac:grpSpMkLst>
            <pc:docMk/>
            <pc:sldMk cId="2947637748" sldId="302"/>
            <ac:grpSpMk id="57" creationId="{50EC862E-8BCB-942E-DA0F-A5988EDD034C}"/>
          </ac:grpSpMkLst>
        </pc:grpChg>
        <pc:picChg chg="add mod">
          <ac:chgData name="Toby Donaldson" userId="2e6e5431-bb17-4c41-9985-d39c50d83c73" providerId="ADAL" clId="{7F23DD3C-EE88-4E09-B912-3847A853AACE}" dt="2023-07-12T04:11:51.942" v="4024" actId="1076"/>
          <ac:picMkLst>
            <pc:docMk/>
            <pc:sldMk cId="2947637748" sldId="302"/>
            <ac:picMk id="3" creationId="{126B13BC-4815-B6C4-8EA0-1A480B92A307}"/>
          </ac:picMkLst>
        </pc:picChg>
        <pc:cxnChg chg="add mod">
          <ac:chgData name="Toby Donaldson" userId="2e6e5431-bb17-4c41-9985-d39c50d83c73" providerId="ADAL" clId="{7F23DD3C-EE88-4E09-B912-3847A853AACE}" dt="2023-07-16T02:35:47.502" v="10500"/>
          <ac:cxnSpMkLst>
            <pc:docMk/>
            <pc:sldMk cId="2947637748" sldId="302"/>
            <ac:cxnSpMk id="32" creationId="{3EE33A6E-F2D9-2607-1625-DAE151D5956E}"/>
          </ac:cxnSpMkLst>
        </pc:cxnChg>
        <pc:cxnChg chg="del mod">
          <ac:chgData name="Toby Donaldson" userId="2e6e5431-bb17-4c41-9985-d39c50d83c73" providerId="ADAL" clId="{7F23DD3C-EE88-4E09-B912-3847A853AACE}" dt="2023-07-16T02:35:09.225" v="10491" actId="21"/>
          <ac:cxnSpMkLst>
            <pc:docMk/>
            <pc:sldMk cId="2947637748" sldId="302"/>
            <ac:cxnSpMk id="33" creationId="{E598C82A-EE60-29CE-8999-686135486674}"/>
          </ac:cxnSpMkLst>
        </pc:cxnChg>
        <pc:cxnChg chg="add mod">
          <ac:chgData name="Toby Donaldson" userId="2e6e5431-bb17-4c41-9985-d39c50d83c73" providerId="ADAL" clId="{7F23DD3C-EE88-4E09-B912-3847A853AACE}" dt="2023-07-16T02:35:47.502" v="10500"/>
          <ac:cxnSpMkLst>
            <pc:docMk/>
            <pc:sldMk cId="2947637748" sldId="302"/>
            <ac:cxnSpMk id="34" creationId="{09E5A9A4-C811-AC92-92F0-151702467FC5}"/>
          </ac:cxnSpMkLst>
        </pc:cxnChg>
        <pc:cxnChg chg="del mod">
          <ac:chgData name="Toby Donaldson" userId="2e6e5431-bb17-4c41-9985-d39c50d83c73" providerId="ADAL" clId="{7F23DD3C-EE88-4E09-B912-3847A853AACE}" dt="2023-07-16T02:35:09.225" v="10491" actId="21"/>
          <ac:cxnSpMkLst>
            <pc:docMk/>
            <pc:sldMk cId="2947637748" sldId="302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6T02:35:09.225" v="10491" actId="21"/>
          <ac:cxnSpMkLst>
            <pc:docMk/>
            <pc:sldMk cId="2947637748" sldId="302"/>
            <ac:cxnSpMk id="36" creationId="{7FB76040-3393-2447-351A-DBFC11C07CCE}"/>
          </ac:cxnSpMkLst>
        </pc:cxnChg>
        <pc:cxnChg chg="add mod">
          <ac:chgData name="Toby Donaldson" userId="2e6e5431-bb17-4c41-9985-d39c50d83c73" providerId="ADAL" clId="{7F23DD3C-EE88-4E09-B912-3847A853AACE}" dt="2023-07-16T02:35:47.502" v="10500"/>
          <ac:cxnSpMkLst>
            <pc:docMk/>
            <pc:sldMk cId="2947637748" sldId="302"/>
            <ac:cxnSpMk id="37" creationId="{803B72FC-7F3E-41CC-A073-81AF5A28C6B6}"/>
          </ac:cxnSpMkLst>
        </pc:cxnChg>
        <pc:cxnChg chg="add mod">
          <ac:chgData name="Toby Donaldson" userId="2e6e5431-bb17-4c41-9985-d39c50d83c73" providerId="ADAL" clId="{7F23DD3C-EE88-4E09-B912-3847A853AACE}" dt="2023-07-16T02:35:47.502" v="10500"/>
          <ac:cxnSpMkLst>
            <pc:docMk/>
            <pc:sldMk cId="2947637748" sldId="302"/>
            <ac:cxnSpMk id="41" creationId="{73C1F12F-0B47-0F0A-0402-2F6FBE7B7F50}"/>
          </ac:cxnSpMkLst>
        </pc:cxnChg>
        <pc:cxnChg chg="del mod">
          <ac:chgData name="Toby Donaldson" userId="2e6e5431-bb17-4c41-9985-d39c50d83c73" providerId="ADAL" clId="{7F23DD3C-EE88-4E09-B912-3847A853AACE}" dt="2023-07-16T02:35:09.225" v="10491" actId="21"/>
          <ac:cxnSpMkLst>
            <pc:docMk/>
            <pc:sldMk cId="2947637748" sldId="302"/>
            <ac:cxnSpMk id="60" creationId="{1E9E07FE-BE9F-0A94-1D55-82842FABCB3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171026343" sldId="303"/>
        </pc:sldMkLst>
      </pc:sldChg>
      <pc:sldChg chg="addSp delSp modSp add mod ord">
        <pc:chgData name="Toby Donaldson" userId="2e6e5431-bb17-4c41-9985-d39c50d83c73" providerId="ADAL" clId="{7F23DD3C-EE88-4E09-B912-3847A853AACE}" dt="2023-07-16T02:35:49.240" v="10501"/>
        <pc:sldMkLst>
          <pc:docMk/>
          <pc:sldMk cId="2921187870" sldId="303"/>
        </pc:sldMkLst>
        <pc:spChg chg="add mod">
          <ac:chgData name="Toby Donaldson" userId="2e6e5431-bb17-4c41-9985-d39c50d83c73" providerId="ADAL" clId="{7F23DD3C-EE88-4E09-B912-3847A853AACE}" dt="2023-07-12T04:14:51.521" v="4233" actId="113"/>
          <ac:spMkLst>
            <pc:docMk/>
            <pc:sldMk cId="2921187870" sldId="303"/>
            <ac:spMk id="5" creationId="{2507B0DA-81D4-0A38-E296-0EEFBF5C37AD}"/>
          </ac:spMkLst>
        </pc:spChg>
        <pc:spChg chg="add mod">
          <ac:chgData name="Toby Donaldson" userId="2e6e5431-bb17-4c41-9985-d39c50d83c73" providerId="ADAL" clId="{7F23DD3C-EE88-4E09-B912-3847A853AACE}" dt="2023-07-12T04:13:25.886" v="4161" actId="14100"/>
          <ac:spMkLst>
            <pc:docMk/>
            <pc:sldMk cId="2921187870" sldId="303"/>
            <ac:spMk id="7" creationId="{FA0BD694-330E-B8E8-ED29-1BD4E2411683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12" creationId="{341C66AD-F30A-BFC6-D69A-565DB1EB3686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13" creationId="{A4E896D4-54F8-7D2E-9F2B-EC6052BE3156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26" creationId="{CDF762F0-66A1-D414-CE76-A2EDF9DA5A89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27" creationId="{6C772C3A-0DF5-9167-A73F-A827D283ED1E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29" creationId="{56687FC6-08A6-6C4F-2B39-86BD55B6A142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30" creationId="{C90DE0EA-71AD-89CD-8DF4-F12E51F336BA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32" creationId="{B20AE502-686A-3C85-FD14-495FA689B2E2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34" creationId="{AD064DE3-CB1C-C785-6CC6-C5D016CF4B31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41" creationId="{D7E43676-263E-4BB1-0CC3-C647A1664B99}"/>
          </ac:spMkLst>
        </pc:spChg>
        <pc:spChg chg="mod">
          <ac:chgData name="Toby Donaldson" userId="2e6e5431-bb17-4c41-9985-d39c50d83c73" providerId="ADAL" clId="{7F23DD3C-EE88-4E09-B912-3847A853AACE}" dt="2023-07-16T02:35:49.240" v="10501"/>
          <ac:spMkLst>
            <pc:docMk/>
            <pc:sldMk cId="2921187870" sldId="303"/>
            <ac:spMk id="42" creationId="{B564C784-563E-B152-6698-D148F15193DF}"/>
          </ac:spMkLst>
        </pc:spChg>
        <pc:grpChg chg="del">
          <ac:chgData name="Toby Donaldson" userId="2e6e5431-bb17-4c41-9985-d39c50d83c73" providerId="ADAL" clId="{7F23DD3C-EE88-4E09-B912-3847A853AACE}" dt="2023-07-16T02:35:05.313" v="10490" actId="21"/>
          <ac:grpSpMkLst>
            <pc:docMk/>
            <pc:sldMk cId="2921187870" sldId="303"/>
            <ac:grpSpMk id="8" creationId="{B39FA950-6B75-95F5-60C9-27C6950DA2B5}"/>
          </ac:grpSpMkLst>
        </pc:grpChg>
        <pc:grpChg chg="add mod">
          <ac:chgData name="Toby Donaldson" userId="2e6e5431-bb17-4c41-9985-d39c50d83c73" providerId="ADAL" clId="{7F23DD3C-EE88-4E09-B912-3847A853AACE}" dt="2023-07-16T02:35:49.240" v="10501"/>
          <ac:grpSpMkLst>
            <pc:docMk/>
            <pc:sldMk cId="2921187870" sldId="303"/>
            <ac:grpSpMk id="11" creationId="{769819F2-33E4-FD1E-058A-26817C04F258}"/>
          </ac:grpSpMkLst>
        </pc:grpChg>
        <pc:grpChg chg="add mod">
          <ac:chgData name="Toby Donaldson" userId="2e6e5431-bb17-4c41-9985-d39c50d83c73" providerId="ADAL" clId="{7F23DD3C-EE88-4E09-B912-3847A853AACE}" dt="2023-07-16T02:35:49.240" v="10501"/>
          <ac:grpSpMkLst>
            <pc:docMk/>
            <pc:sldMk cId="2921187870" sldId="303"/>
            <ac:grpSpMk id="16" creationId="{92ED959B-95F2-F9DD-D5BC-1A9E2BF5A136}"/>
          </ac:grpSpMkLst>
        </pc:grpChg>
        <pc:grpChg chg="del">
          <ac:chgData name="Toby Donaldson" userId="2e6e5431-bb17-4c41-9985-d39c50d83c73" providerId="ADAL" clId="{7F23DD3C-EE88-4E09-B912-3847A853AACE}" dt="2023-07-16T02:35:05.313" v="10490" actId="21"/>
          <ac:grpSpMkLst>
            <pc:docMk/>
            <pc:sldMk cId="2921187870" sldId="303"/>
            <ac:grpSpMk id="17" creationId="{EFF332A0-6F87-2623-7774-FDADD430862D}"/>
          </ac:grpSpMkLst>
        </pc:grpChg>
        <pc:grpChg chg="del">
          <ac:chgData name="Toby Donaldson" userId="2e6e5431-bb17-4c41-9985-d39c50d83c73" providerId="ADAL" clId="{7F23DD3C-EE88-4E09-B912-3847A853AACE}" dt="2023-07-16T02:35:05.313" v="10490" actId="21"/>
          <ac:grpSpMkLst>
            <pc:docMk/>
            <pc:sldMk cId="2921187870" sldId="303"/>
            <ac:grpSpMk id="20" creationId="{1BFDD96E-D0AB-21AB-637C-B83F35C6CF44}"/>
          </ac:grpSpMkLst>
        </pc:grpChg>
        <pc:grpChg chg="del">
          <ac:chgData name="Toby Donaldson" userId="2e6e5431-bb17-4c41-9985-d39c50d83c73" providerId="ADAL" clId="{7F23DD3C-EE88-4E09-B912-3847A853AACE}" dt="2023-07-16T02:35:05.313" v="10490" actId="21"/>
          <ac:grpSpMkLst>
            <pc:docMk/>
            <pc:sldMk cId="2921187870" sldId="303"/>
            <ac:grpSpMk id="23" creationId="{6DF6CB89-5A4F-B024-961B-6F2A43E373E3}"/>
          </ac:grpSpMkLst>
        </pc:grpChg>
        <pc:grpChg chg="add mod">
          <ac:chgData name="Toby Donaldson" userId="2e6e5431-bb17-4c41-9985-d39c50d83c73" providerId="ADAL" clId="{7F23DD3C-EE88-4E09-B912-3847A853AACE}" dt="2023-07-16T02:35:49.240" v="10501"/>
          <ac:grpSpMkLst>
            <pc:docMk/>
            <pc:sldMk cId="2921187870" sldId="303"/>
            <ac:grpSpMk id="28" creationId="{FACAD26A-B7F4-F1EE-17F6-B9AF776C3EEA}"/>
          </ac:grpSpMkLst>
        </pc:grpChg>
        <pc:grpChg chg="add mod">
          <ac:chgData name="Toby Donaldson" userId="2e6e5431-bb17-4c41-9985-d39c50d83c73" providerId="ADAL" clId="{7F23DD3C-EE88-4E09-B912-3847A853AACE}" dt="2023-07-16T02:35:49.240" v="10501"/>
          <ac:grpSpMkLst>
            <pc:docMk/>
            <pc:sldMk cId="2921187870" sldId="303"/>
            <ac:grpSpMk id="31" creationId="{ECA439D0-186C-0905-3ED8-004A1F91042E}"/>
          </ac:grpSpMkLst>
        </pc:grpChg>
        <pc:grpChg chg="add mod">
          <ac:chgData name="Toby Donaldson" userId="2e6e5431-bb17-4c41-9985-d39c50d83c73" providerId="ADAL" clId="{7F23DD3C-EE88-4E09-B912-3847A853AACE}" dt="2023-07-16T02:35:49.240" v="10501"/>
          <ac:grpSpMkLst>
            <pc:docMk/>
            <pc:sldMk cId="2921187870" sldId="303"/>
            <ac:grpSpMk id="40" creationId="{DF520D02-0D4F-6C0B-3991-235FCA962033}"/>
          </ac:grpSpMkLst>
        </pc:grpChg>
        <pc:grpChg chg="del">
          <ac:chgData name="Toby Donaldson" userId="2e6e5431-bb17-4c41-9985-d39c50d83c73" providerId="ADAL" clId="{7F23DD3C-EE88-4E09-B912-3847A853AACE}" dt="2023-07-16T02:35:05.313" v="10490" actId="21"/>
          <ac:grpSpMkLst>
            <pc:docMk/>
            <pc:sldMk cId="2921187870" sldId="303"/>
            <ac:grpSpMk id="57" creationId="{50EC862E-8BCB-942E-DA0F-A5988EDD034C}"/>
          </ac:grpSpMkLst>
        </pc:grpChg>
        <pc:picChg chg="mod">
          <ac:chgData name="Toby Donaldson" userId="2e6e5431-bb17-4c41-9985-d39c50d83c73" providerId="ADAL" clId="{7F23DD3C-EE88-4E09-B912-3847A853AACE}" dt="2023-07-12T04:13:29.456" v="4162" actId="1076"/>
          <ac:picMkLst>
            <pc:docMk/>
            <pc:sldMk cId="2921187870" sldId="303"/>
            <ac:picMk id="3" creationId="{126B13BC-4815-B6C4-8EA0-1A480B92A307}"/>
          </ac:picMkLst>
        </pc:picChg>
        <pc:cxnChg chg="del mod">
          <ac:chgData name="Toby Donaldson" userId="2e6e5431-bb17-4c41-9985-d39c50d83c73" providerId="ADAL" clId="{7F23DD3C-EE88-4E09-B912-3847A853AACE}" dt="2023-07-16T02:35:05.313" v="10490" actId="21"/>
          <ac:cxnSpMkLst>
            <pc:docMk/>
            <pc:sldMk cId="2921187870" sldId="303"/>
            <ac:cxnSpMk id="33" creationId="{E598C82A-EE60-29CE-8999-686135486674}"/>
          </ac:cxnSpMkLst>
        </pc:cxnChg>
        <pc:cxnChg chg="del mod">
          <ac:chgData name="Toby Donaldson" userId="2e6e5431-bb17-4c41-9985-d39c50d83c73" providerId="ADAL" clId="{7F23DD3C-EE88-4E09-B912-3847A853AACE}" dt="2023-07-16T02:35:05.313" v="10490" actId="21"/>
          <ac:cxnSpMkLst>
            <pc:docMk/>
            <pc:sldMk cId="2921187870" sldId="303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6T02:35:05.313" v="10490" actId="21"/>
          <ac:cxnSpMkLst>
            <pc:docMk/>
            <pc:sldMk cId="2921187870" sldId="303"/>
            <ac:cxnSpMk id="36" creationId="{7FB76040-3393-2447-351A-DBFC11C07CCE}"/>
          </ac:cxnSpMkLst>
        </pc:cxnChg>
        <pc:cxnChg chg="add mod">
          <ac:chgData name="Toby Donaldson" userId="2e6e5431-bb17-4c41-9985-d39c50d83c73" providerId="ADAL" clId="{7F23DD3C-EE88-4E09-B912-3847A853AACE}" dt="2023-07-16T02:35:49.240" v="10501"/>
          <ac:cxnSpMkLst>
            <pc:docMk/>
            <pc:sldMk cId="2921187870" sldId="303"/>
            <ac:cxnSpMk id="37" creationId="{532E02B8-9130-54CD-C942-5871AC070883}"/>
          </ac:cxnSpMkLst>
        </pc:cxnChg>
        <pc:cxnChg chg="add mod">
          <ac:chgData name="Toby Donaldson" userId="2e6e5431-bb17-4c41-9985-d39c50d83c73" providerId="ADAL" clId="{7F23DD3C-EE88-4E09-B912-3847A853AACE}" dt="2023-07-16T02:35:49.240" v="10501"/>
          <ac:cxnSpMkLst>
            <pc:docMk/>
            <pc:sldMk cId="2921187870" sldId="303"/>
            <ac:cxnSpMk id="38" creationId="{85C04C2D-4FC3-35FC-16C8-E156BC059415}"/>
          </ac:cxnSpMkLst>
        </pc:cxnChg>
        <pc:cxnChg chg="add mod">
          <ac:chgData name="Toby Donaldson" userId="2e6e5431-bb17-4c41-9985-d39c50d83c73" providerId="ADAL" clId="{7F23DD3C-EE88-4E09-B912-3847A853AACE}" dt="2023-07-16T02:35:49.240" v="10501"/>
          <ac:cxnSpMkLst>
            <pc:docMk/>
            <pc:sldMk cId="2921187870" sldId="303"/>
            <ac:cxnSpMk id="39" creationId="{4C14DCE8-3198-EFBC-0705-944D41E4658E}"/>
          </ac:cxnSpMkLst>
        </pc:cxnChg>
        <pc:cxnChg chg="add mod">
          <ac:chgData name="Toby Donaldson" userId="2e6e5431-bb17-4c41-9985-d39c50d83c73" providerId="ADAL" clId="{7F23DD3C-EE88-4E09-B912-3847A853AACE}" dt="2023-07-16T02:35:49.240" v="10501"/>
          <ac:cxnSpMkLst>
            <pc:docMk/>
            <pc:sldMk cId="2921187870" sldId="303"/>
            <ac:cxnSpMk id="43" creationId="{F6B76159-25E7-8FCD-DCCC-4EF7E14F7D2B}"/>
          </ac:cxnSpMkLst>
        </pc:cxnChg>
        <pc:cxnChg chg="del mod">
          <ac:chgData name="Toby Donaldson" userId="2e6e5431-bb17-4c41-9985-d39c50d83c73" providerId="ADAL" clId="{7F23DD3C-EE88-4E09-B912-3847A853AACE}" dt="2023-07-16T02:35:05.313" v="10490" actId="21"/>
          <ac:cxnSpMkLst>
            <pc:docMk/>
            <pc:sldMk cId="2921187870" sldId="303"/>
            <ac:cxnSpMk id="60" creationId="{1E9E07FE-BE9F-0A94-1D55-82842FABCB39}"/>
          </ac:cxnSpMkLst>
        </pc:cxnChg>
      </pc:sldChg>
      <pc:sldChg chg="addSp delSp modSp add mod ord">
        <pc:chgData name="Toby Donaldson" userId="2e6e5431-bb17-4c41-9985-d39c50d83c73" providerId="ADAL" clId="{7F23DD3C-EE88-4E09-B912-3847A853AACE}" dt="2023-07-16T02:35:50.128" v="10502"/>
        <pc:sldMkLst>
          <pc:docMk/>
          <pc:sldMk cId="2346368391" sldId="304"/>
        </pc:sldMkLst>
        <pc:spChg chg="mod">
          <ac:chgData name="Toby Donaldson" userId="2e6e5431-bb17-4c41-9985-d39c50d83c73" providerId="ADAL" clId="{7F23DD3C-EE88-4E09-B912-3847A853AACE}" dt="2023-07-12T04:14:45.753" v="4231" actId="113"/>
          <ac:spMkLst>
            <pc:docMk/>
            <pc:sldMk cId="2346368391" sldId="304"/>
            <ac:spMk id="5" creationId="{2507B0DA-81D4-0A38-E296-0EEFBF5C37AD}"/>
          </ac:spMkLst>
        </pc:spChg>
        <pc:spChg chg="add mod">
          <ac:chgData name="Toby Donaldson" userId="2e6e5431-bb17-4c41-9985-d39c50d83c73" providerId="ADAL" clId="{7F23DD3C-EE88-4E09-B912-3847A853AACE}" dt="2023-07-12T04:14:47.994" v="4232" actId="113"/>
          <ac:spMkLst>
            <pc:docMk/>
            <pc:sldMk cId="2346368391" sldId="304"/>
            <ac:spMk id="11" creationId="{FB9AF600-A353-F29B-62E8-90FAEE3CB164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12" creationId="{CF88950E-7051-9FBA-C2F4-61D11613CC96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16" creationId="{481DD7E3-CBF9-1FB2-95EE-081E98825DBF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29" creationId="{848CF7CA-F401-E373-C862-6B823DE0AC65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31" creationId="{1F6FFA83-6A62-63D7-3900-6C302BCBBB67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34" creationId="{DB3BECF0-7395-9F07-94F4-8DEA0A14AD51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37" creationId="{E2978079-6CB7-450B-62D4-255CA70D8E93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39" creationId="{8C92F55E-8679-222E-1463-170BBDADA8B3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40" creationId="{B48D5BE0-0333-5C5F-4263-2EE5E0B17073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45" creationId="{942861D3-B29D-E349-4B78-1BAA4A429292}"/>
          </ac:spMkLst>
        </pc:spChg>
        <pc:spChg chg="mod">
          <ac:chgData name="Toby Donaldson" userId="2e6e5431-bb17-4c41-9985-d39c50d83c73" providerId="ADAL" clId="{7F23DD3C-EE88-4E09-B912-3847A853AACE}" dt="2023-07-16T02:35:50.128" v="10502"/>
          <ac:spMkLst>
            <pc:docMk/>
            <pc:sldMk cId="2346368391" sldId="304"/>
            <ac:spMk id="46" creationId="{1DCAEEB3-A5FB-0D9B-8AD9-A5C4BE035AFA}"/>
          </ac:spMkLst>
        </pc:spChg>
        <pc:grpChg chg="add mod">
          <ac:chgData name="Toby Donaldson" userId="2e6e5431-bb17-4c41-9985-d39c50d83c73" providerId="ADAL" clId="{7F23DD3C-EE88-4E09-B912-3847A853AACE}" dt="2023-07-16T02:35:50.128" v="10502"/>
          <ac:grpSpMkLst>
            <pc:docMk/>
            <pc:sldMk cId="2346368391" sldId="304"/>
            <ac:grpSpMk id="3" creationId="{EC5D3405-A844-AFF3-7B29-257D728A912E}"/>
          </ac:grpSpMkLst>
        </pc:grpChg>
        <pc:grpChg chg="del">
          <ac:chgData name="Toby Donaldson" userId="2e6e5431-bb17-4c41-9985-d39c50d83c73" providerId="ADAL" clId="{7F23DD3C-EE88-4E09-B912-3847A853AACE}" dt="2023-07-16T02:35:00.608" v="10489" actId="21"/>
          <ac:grpSpMkLst>
            <pc:docMk/>
            <pc:sldMk cId="2346368391" sldId="304"/>
            <ac:grpSpMk id="8" creationId="{B39FA950-6B75-95F5-60C9-27C6950DA2B5}"/>
          </ac:grpSpMkLst>
        </pc:grpChg>
        <pc:grpChg chg="del">
          <ac:chgData name="Toby Donaldson" userId="2e6e5431-bb17-4c41-9985-d39c50d83c73" providerId="ADAL" clId="{7F23DD3C-EE88-4E09-B912-3847A853AACE}" dt="2023-07-16T02:35:00.608" v="10489" actId="21"/>
          <ac:grpSpMkLst>
            <pc:docMk/>
            <pc:sldMk cId="2346368391" sldId="304"/>
            <ac:grpSpMk id="17" creationId="{EFF332A0-6F87-2623-7774-FDADD430862D}"/>
          </ac:grpSpMkLst>
        </pc:grpChg>
        <pc:grpChg chg="del">
          <ac:chgData name="Toby Donaldson" userId="2e6e5431-bb17-4c41-9985-d39c50d83c73" providerId="ADAL" clId="{7F23DD3C-EE88-4E09-B912-3847A853AACE}" dt="2023-07-16T02:35:00.608" v="10489" actId="21"/>
          <ac:grpSpMkLst>
            <pc:docMk/>
            <pc:sldMk cId="2346368391" sldId="304"/>
            <ac:grpSpMk id="20" creationId="{1BFDD96E-D0AB-21AB-637C-B83F35C6CF44}"/>
          </ac:grpSpMkLst>
        </pc:grpChg>
        <pc:grpChg chg="del">
          <ac:chgData name="Toby Donaldson" userId="2e6e5431-bb17-4c41-9985-d39c50d83c73" providerId="ADAL" clId="{7F23DD3C-EE88-4E09-B912-3847A853AACE}" dt="2023-07-16T02:35:00.608" v="10489" actId="21"/>
          <ac:grpSpMkLst>
            <pc:docMk/>
            <pc:sldMk cId="2346368391" sldId="304"/>
            <ac:grpSpMk id="23" creationId="{6DF6CB89-5A4F-B024-961B-6F2A43E373E3}"/>
          </ac:grpSpMkLst>
        </pc:grpChg>
        <pc:grpChg chg="add mod">
          <ac:chgData name="Toby Donaldson" userId="2e6e5431-bb17-4c41-9985-d39c50d83c73" providerId="ADAL" clId="{7F23DD3C-EE88-4E09-B912-3847A853AACE}" dt="2023-07-16T02:35:50.128" v="10502"/>
          <ac:grpSpMkLst>
            <pc:docMk/>
            <pc:sldMk cId="2346368391" sldId="304"/>
            <ac:grpSpMk id="27" creationId="{F400452B-6002-E9B6-9271-844797F35031}"/>
          </ac:grpSpMkLst>
        </pc:grpChg>
        <pc:grpChg chg="add mod">
          <ac:chgData name="Toby Donaldson" userId="2e6e5431-bb17-4c41-9985-d39c50d83c73" providerId="ADAL" clId="{7F23DD3C-EE88-4E09-B912-3847A853AACE}" dt="2023-07-16T02:35:50.128" v="10502"/>
          <ac:grpSpMkLst>
            <pc:docMk/>
            <pc:sldMk cId="2346368391" sldId="304"/>
            <ac:grpSpMk id="32" creationId="{05032459-D17C-A08F-6B36-6714ABC2B3DC}"/>
          </ac:grpSpMkLst>
        </pc:grpChg>
        <pc:grpChg chg="add mod">
          <ac:chgData name="Toby Donaldson" userId="2e6e5431-bb17-4c41-9985-d39c50d83c73" providerId="ADAL" clId="{7F23DD3C-EE88-4E09-B912-3847A853AACE}" dt="2023-07-16T02:35:50.128" v="10502"/>
          <ac:grpSpMkLst>
            <pc:docMk/>
            <pc:sldMk cId="2346368391" sldId="304"/>
            <ac:grpSpMk id="38" creationId="{7B15E12E-7D9F-F69A-FD61-E28A47240242}"/>
          </ac:grpSpMkLst>
        </pc:grpChg>
        <pc:grpChg chg="add mod">
          <ac:chgData name="Toby Donaldson" userId="2e6e5431-bb17-4c41-9985-d39c50d83c73" providerId="ADAL" clId="{7F23DD3C-EE88-4E09-B912-3847A853AACE}" dt="2023-07-16T02:35:50.128" v="10502"/>
          <ac:grpSpMkLst>
            <pc:docMk/>
            <pc:sldMk cId="2346368391" sldId="304"/>
            <ac:grpSpMk id="44" creationId="{3079755A-6724-1CCF-F99E-6808FEC1884C}"/>
          </ac:grpSpMkLst>
        </pc:grpChg>
        <pc:grpChg chg="del">
          <ac:chgData name="Toby Donaldson" userId="2e6e5431-bb17-4c41-9985-d39c50d83c73" providerId="ADAL" clId="{7F23DD3C-EE88-4E09-B912-3847A853AACE}" dt="2023-07-16T02:35:00.608" v="10489" actId="21"/>
          <ac:grpSpMkLst>
            <pc:docMk/>
            <pc:sldMk cId="2346368391" sldId="304"/>
            <ac:grpSpMk id="57" creationId="{50EC862E-8BCB-942E-DA0F-A5988EDD034C}"/>
          </ac:grpSpMkLst>
        </pc:grpChg>
        <pc:picChg chg="del">
          <ac:chgData name="Toby Donaldson" userId="2e6e5431-bb17-4c41-9985-d39c50d83c73" providerId="ADAL" clId="{7F23DD3C-EE88-4E09-B912-3847A853AACE}" dt="2023-07-12T04:14:10.091" v="4173" actId="21"/>
          <ac:picMkLst>
            <pc:docMk/>
            <pc:sldMk cId="2346368391" sldId="304"/>
            <ac:picMk id="3" creationId="{126B13BC-4815-B6C4-8EA0-1A480B92A307}"/>
          </ac:picMkLst>
        </pc:picChg>
        <pc:picChg chg="add mod">
          <ac:chgData name="Toby Donaldson" userId="2e6e5431-bb17-4c41-9985-d39c50d83c73" providerId="ADAL" clId="{7F23DD3C-EE88-4E09-B912-3847A853AACE}" dt="2023-07-12T04:41:23.919" v="5031" actId="1076"/>
          <ac:picMkLst>
            <pc:docMk/>
            <pc:sldMk cId="2346368391" sldId="304"/>
            <ac:picMk id="13" creationId="{A7574D66-9456-849E-C15A-36E03D8D0F74}"/>
          </ac:picMkLst>
        </pc:picChg>
        <pc:picChg chg="add mod">
          <ac:chgData name="Toby Donaldson" userId="2e6e5431-bb17-4c41-9985-d39c50d83c73" providerId="ADAL" clId="{7F23DD3C-EE88-4E09-B912-3847A853AACE}" dt="2023-07-12T04:41:23.919" v="5031" actId="1076"/>
          <ac:picMkLst>
            <pc:docMk/>
            <pc:sldMk cId="2346368391" sldId="304"/>
            <ac:picMk id="26" creationId="{DF86FE0F-052D-36EA-D8F7-A9EE6C8979A2}"/>
          </ac:picMkLst>
        </pc:picChg>
        <pc:picChg chg="add mod">
          <ac:chgData name="Toby Donaldson" userId="2e6e5431-bb17-4c41-9985-d39c50d83c73" providerId="ADAL" clId="{7F23DD3C-EE88-4E09-B912-3847A853AACE}" dt="2023-07-12T04:41:23.919" v="5031" actId="1076"/>
          <ac:picMkLst>
            <pc:docMk/>
            <pc:sldMk cId="2346368391" sldId="304"/>
            <ac:picMk id="28" creationId="{22BE60AB-54E4-A807-EB54-A4F6B9FF4693}"/>
          </ac:picMkLst>
        </pc:picChg>
        <pc:picChg chg="add mod">
          <ac:chgData name="Toby Donaldson" userId="2e6e5431-bb17-4c41-9985-d39c50d83c73" providerId="ADAL" clId="{7F23DD3C-EE88-4E09-B912-3847A853AACE}" dt="2023-07-12T04:41:23.919" v="5031" actId="1076"/>
          <ac:picMkLst>
            <pc:docMk/>
            <pc:sldMk cId="2346368391" sldId="304"/>
            <ac:picMk id="30" creationId="{2EAEBAAD-31D2-400B-5219-65F991C7498B}"/>
          </ac:picMkLst>
        </pc:picChg>
        <pc:cxnChg chg="del mod">
          <ac:chgData name="Toby Donaldson" userId="2e6e5431-bb17-4c41-9985-d39c50d83c73" providerId="ADAL" clId="{7F23DD3C-EE88-4E09-B912-3847A853AACE}" dt="2023-07-16T02:35:00.608" v="10489" actId="21"/>
          <ac:cxnSpMkLst>
            <pc:docMk/>
            <pc:sldMk cId="2346368391" sldId="304"/>
            <ac:cxnSpMk id="33" creationId="{E598C82A-EE60-29CE-8999-686135486674}"/>
          </ac:cxnSpMkLst>
        </pc:cxnChg>
        <pc:cxnChg chg="del mod">
          <ac:chgData name="Toby Donaldson" userId="2e6e5431-bb17-4c41-9985-d39c50d83c73" providerId="ADAL" clId="{7F23DD3C-EE88-4E09-B912-3847A853AACE}" dt="2023-07-16T02:35:00.608" v="10489" actId="21"/>
          <ac:cxnSpMkLst>
            <pc:docMk/>
            <pc:sldMk cId="2346368391" sldId="304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6T02:35:00.608" v="10489" actId="21"/>
          <ac:cxnSpMkLst>
            <pc:docMk/>
            <pc:sldMk cId="2346368391" sldId="304"/>
            <ac:cxnSpMk id="36" creationId="{7FB76040-3393-2447-351A-DBFC11C07CCE}"/>
          </ac:cxnSpMkLst>
        </pc:cxnChg>
        <pc:cxnChg chg="add mod">
          <ac:chgData name="Toby Donaldson" userId="2e6e5431-bb17-4c41-9985-d39c50d83c73" providerId="ADAL" clId="{7F23DD3C-EE88-4E09-B912-3847A853AACE}" dt="2023-07-16T02:35:50.128" v="10502"/>
          <ac:cxnSpMkLst>
            <pc:docMk/>
            <pc:sldMk cId="2346368391" sldId="304"/>
            <ac:cxnSpMk id="41" creationId="{B0281F70-CCB1-6D39-51FB-019A6C3FD9A5}"/>
          </ac:cxnSpMkLst>
        </pc:cxnChg>
        <pc:cxnChg chg="add mod">
          <ac:chgData name="Toby Donaldson" userId="2e6e5431-bb17-4c41-9985-d39c50d83c73" providerId="ADAL" clId="{7F23DD3C-EE88-4E09-B912-3847A853AACE}" dt="2023-07-16T02:35:50.128" v="10502"/>
          <ac:cxnSpMkLst>
            <pc:docMk/>
            <pc:sldMk cId="2346368391" sldId="304"/>
            <ac:cxnSpMk id="42" creationId="{50DAE31B-063B-80D7-E291-360F02C21E6F}"/>
          </ac:cxnSpMkLst>
        </pc:cxnChg>
        <pc:cxnChg chg="add mod">
          <ac:chgData name="Toby Donaldson" userId="2e6e5431-bb17-4c41-9985-d39c50d83c73" providerId="ADAL" clId="{7F23DD3C-EE88-4E09-B912-3847A853AACE}" dt="2023-07-16T02:35:50.128" v="10502"/>
          <ac:cxnSpMkLst>
            <pc:docMk/>
            <pc:sldMk cId="2346368391" sldId="304"/>
            <ac:cxnSpMk id="43" creationId="{65C98AC2-58CE-B405-89DF-E27308D3C2FD}"/>
          </ac:cxnSpMkLst>
        </pc:cxnChg>
        <pc:cxnChg chg="add mod">
          <ac:chgData name="Toby Donaldson" userId="2e6e5431-bb17-4c41-9985-d39c50d83c73" providerId="ADAL" clId="{7F23DD3C-EE88-4E09-B912-3847A853AACE}" dt="2023-07-16T02:35:50.128" v="10502"/>
          <ac:cxnSpMkLst>
            <pc:docMk/>
            <pc:sldMk cId="2346368391" sldId="304"/>
            <ac:cxnSpMk id="47" creationId="{5BDFAFB4-D91B-B761-2309-5D32D95B82AD}"/>
          </ac:cxnSpMkLst>
        </pc:cxnChg>
        <pc:cxnChg chg="del mod">
          <ac:chgData name="Toby Donaldson" userId="2e6e5431-bb17-4c41-9985-d39c50d83c73" providerId="ADAL" clId="{7F23DD3C-EE88-4E09-B912-3847A853AACE}" dt="2023-07-16T02:35:00.608" v="10489" actId="21"/>
          <ac:cxnSpMkLst>
            <pc:docMk/>
            <pc:sldMk cId="2346368391" sldId="304"/>
            <ac:cxnSpMk id="60" creationId="{1E9E07FE-BE9F-0A94-1D55-82842FABCB3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4271425619" sldId="304"/>
        </pc:sldMkLst>
      </pc:sldChg>
      <pc:sldChg chg="addSp delSp modSp add mod ord">
        <pc:chgData name="Toby Donaldson" userId="2e6e5431-bb17-4c41-9985-d39c50d83c73" providerId="ADAL" clId="{7F23DD3C-EE88-4E09-B912-3847A853AACE}" dt="2023-07-16T02:35:41.632" v="10496"/>
        <pc:sldMkLst>
          <pc:docMk/>
          <pc:sldMk cId="922081790" sldId="305"/>
        </pc:sldMkLst>
        <pc:spChg chg="add del mod">
          <ac:chgData name="Toby Donaldson" userId="2e6e5431-bb17-4c41-9985-d39c50d83c73" providerId="ADAL" clId="{7F23DD3C-EE88-4E09-B912-3847A853AACE}" dt="2023-07-12T04:19:01.903" v="4521" actId="21"/>
          <ac:spMkLst>
            <pc:docMk/>
            <pc:sldMk cId="922081790" sldId="305"/>
            <ac:spMk id="5" creationId="{021368D0-E606-FAA8-CB60-C651C7B5547D}"/>
          </ac:spMkLst>
        </pc:spChg>
        <pc:spChg chg="mod">
          <ac:chgData name="Toby Donaldson" userId="2e6e5431-bb17-4c41-9985-d39c50d83c73" providerId="ADAL" clId="{7F23DD3C-EE88-4E09-B912-3847A853AACE}" dt="2023-07-14T03:51:36.679" v="6966" actId="20577"/>
          <ac:spMkLst>
            <pc:docMk/>
            <pc:sldMk cId="922081790" sldId="305"/>
            <ac:spMk id="6" creationId="{715C29A4-1A95-29BE-790C-E4F5E10132E5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7" creationId="{8988F5EB-4954-789E-FC10-4816C4C80305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11" creationId="{64B63D5A-40CC-9074-89F7-CD28F802371E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13" creationId="{41FE0219-2DEE-2DDF-5AD9-5A92C3764542}"/>
          </ac:spMkLst>
        </pc:spChg>
        <pc:spChg chg="mod">
          <ac:chgData name="Toby Donaldson" userId="2e6e5431-bb17-4c41-9985-d39c50d83c73" providerId="ADAL" clId="{7F23DD3C-EE88-4E09-B912-3847A853AACE}" dt="2023-07-12T04:16:40.774" v="4420" actId="14100"/>
          <ac:spMkLst>
            <pc:docMk/>
            <pc:sldMk cId="922081790" sldId="305"/>
            <ac:spMk id="14" creationId="{4FFAF4D8-6BBC-0784-20EA-8BC3FE25D435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16" creationId="{993DA820-BB02-E0F8-A40B-5BD2E644EDE7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27" creationId="{016F448C-44F1-37C3-195B-D27C9D32C601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28" creationId="{08D4462E-7863-CBAD-2657-1BDC65CA17EA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30" creationId="{6EFF9D6C-F6AE-1B06-C58E-438010A1B548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31" creationId="{2F411B66-F97D-47F7-D5C7-425BA3FE4696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39" creationId="{D9EB5C5A-6479-B5B2-ACAE-6FF01593C0E1}"/>
          </ac:spMkLst>
        </pc:spChg>
        <pc:spChg chg="mod">
          <ac:chgData name="Toby Donaldson" userId="2e6e5431-bb17-4c41-9985-d39c50d83c73" providerId="ADAL" clId="{7F23DD3C-EE88-4E09-B912-3847A853AACE}" dt="2023-07-16T02:35:41.632" v="10496"/>
          <ac:spMkLst>
            <pc:docMk/>
            <pc:sldMk cId="922081790" sldId="305"/>
            <ac:spMk id="40" creationId="{69051865-6C48-95C7-EF47-D23C11715E1C}"/>
          </ac:spMkLst>
        </pc:spChg>
        <pc:grpChg chg="add mod">
          <ac:chgData name="Toby Donaldson" userId="2e6e5431-bb17-4c41-9985-d39c50d83c73" providerId="ADAL" clId="{7F23DD3C-EE88-4E09-B912-3847A853AACE}" dt="2023-07-16T02:35:41.632" v="10496"/>
          <ac:grpSpMkLst>
            <pc:docMk/>
            <pc:sldMk cId="922081790" sldId="305"/>
            <ac:grpSpMk id="5" creationId="{7B7B1537-92F1-26FD-81C8-9F006C5A350A}"/>
          </ac:grpSpMkLst>
        </pc:grpChg>
        <pc:grpChg chg="del">
          <ac:chgData name="Toby Donaldson" userId="2e6e5431-bb17-4c41-9985-d39c50d83c73" providerId="ADAL" clId="{7F23DD3C-EE88-4E09-B912-3847A853AACE}" dt="2023-07-16T02:35:29.612" v="10495" actId="21"/>
          <ac:grpSpMkLst>
            <pc:docMk/>
            <pc:sldMk cId="922081790" sldId="305"/>
            <ac:grpSpMk id="8" creationId="{B39FA950-6B75-95F5-60C9-27C6950DA2B5}"/>
          </ac:grpSpMkLst>
        </pc:grpChg>
        <pc:grpChg chg="add mod">
          <ac:chgData name="Toby Donaldson" userId="2e6e5431-bb17-4c41-9985-d39c50d83c73" providerId="ADAL" clId="{7F23DD3C-EE88-4E09-B912-3847A853AACE}" dt="2023-07-16T02:35:41.632" v="10496"/>
          <ac:grpSpMkLst>
            <pc:docMk/>
            <pc:sldMk cId="922081790" sldId="305"/>
            <ac:grpSpMk id="12" creationId="{336859BC-0816-84F7-E5EE-94BC5660535D}"/>
          </ac:grpSpMkLst>
        </pc:grpChg>
        <pc:grpChg chg="del">
          <ac:chgData name="Toby Donaldson" userId="2e6e5431-bb17-4c41-9985-d39c50d83c73" providerId="ADAL" clId="{7F23DD3C-EE88-4E09-B912-3847A853AACE}" dt="2023-07-16T02:35:29.612" v="10495" actId="21"/>
          <ac:grpSpMkLst>
            <pc:docMk/>
            <pc:sldMk cId="922081790" sldId="305"/>
            <ac:grpSpMk id="17" creationId="{EFF332A0-6F87-2623-7774-FDADD430862D}"/>
          </ac:grpSpMkLst>
        </pc:grpChg>
        <pc:grpChg chg="del">
          <ac:chgData name="Toby Donaldson" userId="2e6e5431-bb17-4c41-9985-d39c50d83c73" providerId="ADAL" clId="{7F23DD3C-EE88-4E09-B912-3847A853AACE}" dt="2023-07-16T02:35:29.612" v="10495" actId="21"/>
          <ac:grpSpMkLst>
            <pc:docMk/>
            <pc:sldMk cId="922081790" sldId="305"/>
            <ac:grpSpMk id="20" creationId="{1BFDD96E-D0AB-21AB-637C-B83F35C6CF44}"/>
          </ac:grpSpMkLst>
        </pc:grpChg>
        <pc:grpChg chg="del">
          <ac:chgData name="Toby Donaldson" userId="2e6e5431-bb17-4c41-9985-d39c50d83c73" providerId="ADAL" clId="{7F23DD3C-EE88-4E09-B912-3847A853AACE}" dt="2023-07-16T02:35:29.612" v="10495" actId="21"/>
          <ac:grpSpMkLst>
            <pc:docMk/>
            <pc:sldMk cId="922081790" sldId="305"/>
            <ac:grpSpMk id="23" creationId="{6DF6CB89-5A4F-B024-961B-6F2A43E373E3}"/>
          </ac:grpSpMkLst>
        </pc:grpChg>
        <pc:grpChg chg="add mod">
          <ac:chgData name="Toby Donaldson" userId="2e6e5431-bb17-4c41-9985-d39c50d83c73" providerId="ADAL" clId="{7F23DD3C-EE88-4E09-B912-3847A853AACE}" dt="2023-07-16T02:35:41.632" v="10496"/>
          <ac:grpSpMkLst>
            <pc:docMk/>
            <pc:sldMk cId="922081790" sldId="305"/>
            <ac:grpSpMk id="26" creationId="{E1AB5D0E-6E72-032A-3159-227B81590393}"/>
          </ac:grpSpMkLst>
        </pc:grpChg>
        <pc:grpChg chg="add mod">
          <ac:chgData name="Toby Donaldson" userId="2e6e5431-bb17-4c41-9985-d39c50d83c73" providerId="ADAL" clId="{7F23DD3C-EE88-4E09-B912-3847A853AACE}" dt="2023-07-16T02:35:41.632" v="10496"/>
          <ac:grpSpMkLst>
            <pc:docMk/>
            <pc:sldMk cId="922081790" sldId="305"/>
            <ac:grpSpMk id="29" creationId="{35B997F2-D60B-9C15-7635-FD7215C557B4}"/>
          </ac:grpSpMkLst>
        </pc:grpChg>
        <pc:grpChg chg="add mod">
          <ac:chgData name="Toby Donaldson" userId="2e6e5431-bb17-4c41-9985-d39c50d83c73" providerId="ADAL" clId="{7F23DD3C-EE88-4E09-B912-3847A853AACE}" dt="2023-07-16T02:35:41.632" v="10496"/>
          <ac:grpSpMkLst>
            <pc:docMk/>
            <pc:sldMk cId="922081790" sldId="305"/>
            <ac:grpSpMk id="38" creationId="{0CCD02C3-7C88-45BF-0EC6-6F4238882D1A}"/>
          </ac:grpSpMkLst>
        </pc:grpChg>
        <pc:grpChg chg="del">
          <ac:chgData name="Toby Donaldson" userId="2e6e5431-bb17-4c41-9985-d39c50d83c73" providerId="ADAL" clId="{7F23DD3C-EE88-4E09-B912-3847A853AACE}" dt="2023-07-16T02:35:29.612" v="10495" actId="21"/>
          <ac:grpSpMkLst>
            <pc:docMk/>
            <pc:sldMk cId="922081790" sldId="305"/>
            <ac:grpSpMk id="57" creationId="{50EC862E-8BCB-942E-DA0F-A5988EDD034C}"/>
          </ac:grpSpMkLst>
        </pc:grpChg>
        <pc:cxnChg chg="add mod">
          <ac:chgData name="Toby Donaldson" userId="2e6e5431-bb17-4c41-9985-d39c50d83c73" providerId="ADAL" clId="{7F23DD3C-EE88-4E09-B912-3847A853AACE}" dt="2023-07-16T02:35:41.632" v="10496"/>
          <ac:cxnSpMkLst>
            <pc:docMk/>
            <pc:sldMk cId="922081790" sldId="305"/>
            <ac:cxnSpMk id="32" creationId="{14052AC0-9C01-0052-FD6B-538FDA867D42}"/>
          </ac:cxnSpMkLst>
        </pc:cxnChg>
        <pc:cxnChg chg="del mod">
          <ac:chgData name="Toby Donaldson" userId="2e6e5431-bb17-4c41-9985-d39c50d83c73" providerId="ADAL" clId="{7F23DD3C-EE88-4E09-B912-3847A853AACE}" dt="2023-07-16T02:35:29.612" v="10495" actId="21"/>
          <ac:cxnSpMkLst>
            <pc:docMk/>
            <pc:sldMk cId="922081790" sldId="305"/>
            <ac:cxnSpMk id="33" creationId="{E598C82A-EE60-29CE-8999-686135486674}"/>
          </ac:cxnSpMkLst>
        </pc:cxnChg>
        <pc:cxnChg chg="add mod">
          <ac:chgData name="Toby Donaldson" userId="2e6e5431-bb17-4c41-9985-d39c50d83c73" providerId="ADAL" clId="{7F23DD3C-EE88-4E09-B912-3847A853AACE}" dt="2023-07-16T02:35:41.632" v="10496"/>
          <ac:cxnSpMkLst>
            <pc:docMk/>
            <pc:sldMk cId="922081790" sldId="305"/>
            <ac:cxnSpMk id="34" creationId="{7CBDFFED-7473-4050-73EA-15A928D607A4}"/>
          </ac:cxnSpMkLst>
        </pc:cxnChg>
        <pc:cxnChg chg="del mod">
          <ac:chgData name="Toby Donaldson" userId="2e6e5431-bb17-4c41-9985-d39c50d83c73" providerId="ADAL" clId="{7F23DD3C-EE88-4E09-B912-3847A853AACE}" dt="2023-07-16T02:35:29.612" v="10495" actId="21"/>
          <ac:cxnSpMkLst>
            <pc:docMk/>
            <pc:sldMk cId="922081790" sldId="305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6T02:35:29.612" v="10495" actId="21"/>
          <ac:cxnSpMkLst>
            <pc:docMk/>
            <pc:sldMk cId="922081790" sldId="305"/>
            <ac:cxnSpMk id="36" creationId="{7FB76040-3393-2447-351A-DBFC11C07CCE}"/>
          </ac:cxnSpMkLst>
        </pc:cxnChg>
        <pc:cxnChg chg="add mod">
          <ac:chgData name="Toby Donaldson" userId="2e6e5431-bb17-4c41-9985-d39c50d83c73" providerId="ADAL" clId="{7F23DD3C-EE88-4E09-B912-3847A853AACE}" dt="2023-07-16T02:35:41.632" v="10496"/>
          <ac:cxnSpMkLst>
            <pc:docMk/>
            <pc:sldMk cId="922081790" sldId="305"/>
            <ac:cxnSpMk id="37" creationId="{363EE6F1-004D-D803-FD8E-7FB2167F666A}"/>
          </ac:cxnSpMkLst>
        </pc:cxnChg>
        <pc:cxnChg chg="add mod">
          <ac:chgData name="Toby Donaldson" userId="2e6e5431-bb17-4c41-9985-d39c50d83c73" providerId="ADAL" clId="{7F23DD3C-EE88-4E09-B912-3847A853AACE}" dt="2023-07-16T02:35:41.632" v="10496"/>
          <ac:cxnSpMkLst>
            <pc:docMk/>
            <pc:sldMk cId="922081790" sldId="305"/>
            <ac:cxnSpMk id="41" creationId="{2FA89643-E4F8-2E84-4578-E05A814CD56A}"/>
          </ac:cxnSpMkLst>
        </pc:cxnChg>
        <pc:cxnChg chg="del mod">
          <ac:chgData name="Toby Donaldson" userId="2e6e5431-bb17-4c41-9985-d39c50d83c73" providerId="ADAL" clId="{7F23DD3C-EE88-4E09-B912-3847A853AACE}" dt="2023-07-16T02:35:29.612" v="10495" actId="21"/>
          <ac:cxnSpMkLst>
            <pc:docMk/>
            <pc:sldMk cId="922081790" sldId="305"/>
            <ac:cxnSpMk id="60" creationId="{1E9E07FE-BE9F-0A94-1D55-82842FABCB3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4056393340" sldId="305"/>
        </pc:sldMkLst>
      </pc:sldChg>
      <pc:sldChg chg="addSp delSp modSp add mod ord">
        <pc:chgData name="Toby Donaldson" userId="2e6e5431-bb17-4c41-9985-d39c50d83c73" providerId="ADAL" clId="{7F23DD3C-EE88-4E09-B912-3847A853AACE}" dt="2023-07-16T02:35:43.008" v="10497"/>
        <pc:sldMkLst>
          <pc:docMk/>
          <pc:sldMk cId="2480179751" sldId="306"/>
        </pc:sldMkLst>
        <pc:spChg chg="mod">
          <ac:chgData name="Toby Donaldson" userId="2e6e5431-bb17-4c41-9985-d39c50d83c73" providerId="ADAL" clId="{7F23DD3C-EE88-4E09-B912-3847A853AACE}" dt="2023-07-12T04:20:43.360" v="4577" actId="20577"/>
          <ac:spMkLst>
            <pc:docMk/>
            <pc:sldMk cId="2480179751" sldId="306"/>
            <ac:spMk id="5" creationId="{021368D0-E606-FAA8-CB60-C651C7B5547D}"/>
          </ac:spMkLst>
        </pc:spChg>
        <pc:spChg chg="mod">
          <ac:chgData name="Toby Donaldson" userId="2e6e5431-bb17-4c41-9985-d39c50d83c73" providerId="ADAL" clId="{7F23DD3C-EE88-4E09-B912-3847A853AACE}" dt="2023-07-14T03:51:39.760" v="6967" actId="20577"/>
          <ac:spMkLst>
            <pc:docMk/>
            <pc:sldMk cId="2480179751" sldId="306"/>
            <ac:spMk id="6" creationId="{715C29A4-1A95-29BE-790C-E4F5E10132E5}"/>
          </ac:spMkLst>
        </pc:spChg>
        <pc:spChg chg="add mod">
          <ac:chgData name="Toby Donaldson" userId="2e6e5431-bb17-4c41-9985-d39c50d83c73" providerId="ADAL" clId="{7F23DD3C-EE88-4E09-B912-3847A853AACE}" dt="2023-07-12T04:19:44.129" v="4566" actId="1076"/>
          <ac:spMkLst>
            <pc:docMk/>
            <pc:sldMk cId="2480179751" sldId="306"/>
            <ac:spMk id="7" creationId="{43259D46-BD32-C663-8AFF-C386CE6710DB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11" creationId="{79790038-A4BE-27EC-B83E-D48E58513B6E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13" creationId="{513CACB2-683D-FE6F-4013-D8AE92FF114F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27" creationId="{2E0113E6-4BD5-5006-F5FE-880E9B1AA6B2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28" creationId="{8F8F7EBF-BB8D-AC94-4882-459A5A4A823B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30" creationId="{CFA57D19-00EF-F71E-5F36-DF572982545E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31" creationId="{E1935C48-31C8-7A0F-2C78-7F45606276A4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34" creationId="{26450658-523A-1585-919D-D1EF388C6386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37" creationId="{5526DA8D-D19B-8397-E939-5B8DB15F381D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42" creationId="{E2D630FC-3CA0-D0D5-D7BC-F6AA648F34BA}"/>
          </ac:spMkLst>
        </pc:spChg>
        <pc:spChg chg="mod">
          <ac:chgData name="Toby Donaldson" userId="2e6e5431-bb17-4c41-9985-d39c50d83c73" providerId="ADAL" clId="{7F23DD3C-EE88-4E09-B912-3847A853AACE}" dt="2023-07-16T02:35:43.008" v="10497"/>
          <ac:spMkLst>
            <pc:docMk/>
            <pc:sldMk cId="2480179751" sldId="306"/>
            <ac:spMk id="43" creationId="{C9109EA5-726B-DC74-48B7-266873FE79E3}"/>
          </ac:spMkLst>
        </pc:spChg>
        <pc:grpChg chg="add mod">
          <ac:chgData name="Toby Donaldson" userId="2e6e5431-bb17-4c41-9985-d39c50d83c73" providerId="ADAL" clId="{7F23DD3C-EE88-4E09-B912-3847A853AACE}" dt="2023-07-16T02:35:43.008" v="10497"/>
          <ac:grpSpMkLst>
            <pc:docMk/>
            <pc:sldMk cId="2480179751" sldId="306"/>
            <ac:grpSpMk id="3" creationId="{4E6BBDD4-9D55-1AE9-08AF-5E1B14370DB1}"/>
          </ac:grpSpMkLst>
        </pc:grpChg>
        <pc:grpChg chg="del">
          <ac:chgData name="Toby Donaldson" userId="2e6e5431-bb17-4c41-9985-d39c50d83c73" providerId="ADAL" clId="{7F23DD3C-EE88-4E09-B912-3847A853AACE}" dt="2023-07-16T02:35:23.599" v="10494" actId="21"/>
          <ac:grpSpMkLst>
            <pc:docMk/>
            <pc:sldMk cId="2480179751" sldId="306"/>
            <ac:grpSpMk id="8" creationId="{B39FA950-6B75-95F5-60C9-27C6950DA2B5}"/>
          </ac:grpSpMkLst>
        </pc:grpChg>
        <pc:grpChg chg="del">
          <ac:chgData name="Toby Donaldson" userId="2e6e5431-bb17-4c41-9985-d39c50d83c73" providerId="ADAL" clId="{7F23DD3C-EE88-4E09-B912-3847A853AACE}" dt="2023-07-16T02:35:23.599" v="10494" actId="21"/>
          <ac:grpSpMkLst>
            <pc:docMk/>
            <pc:sldMk cId="2480179751" sldId="306"/>
            <ac:grpSpMk id="17" creationId="{EFF332A0-6F87-2623-7774-FDADD430862D}"/>
          </ac:grpSpMkLst>
        </pc:grpChg>
        <pc:grpChg chg="del">
          <ac:chgData name="Toby Donaldson" userId="2e6e5431-bb17-4c41-9985-d39c50d83c73" providerId="ADAL" clId="{7F23DD3C-EE88-4E09-B912-3847A853AACE}" dt="2023-07-16T02:35:23.599" v="10494" actId="21"/>
          <ac:grpSpMkLst>
            <pc:docMk/>
            <pc:sldMk cId="2480179751" sldId="306"/>
            <ac:grpSpMk id="20" creationId="{1BFDD96E-D0AB-21AB-637C-B83F35C6CF44}"/>
          </ac:grpSpMkLst>
        </pc:grpChg>
        <pc:grpChg chg="del">
          <ac:chgData name="Toby Donaldson" userId="2e6e5431-bb17-4c41-9985-d39c50d83c73" providerId="ADAL" clId="{7F23DD3C-EE88-4E09-B912-3847A853AACE}" dt="2023-07-16T02:35:23.599" v="10494" actId="21"/>
          <ac:grpSpMkLst>
            <pc:docMk/>
            <pc:sldMk cId="2480179751" sldId="306"/>
            <ac:grpSpMk id="23" creationId="{6DF6CB89-5A4F-B024-961B-6F2A43E373E3}"/>
          </ac:grpSpMkLst>
        </pc:grpChg>
        <pc:grpChg chg="add mod">
          <ac:chgData name="Toby Donaldson" userId="2e6e5431-bb17-4c41-9985-d39c50d83c73" providerId="ADAL" clId="{7F23DD3C-EE88-4E09-B912-3847A853AACE}" dt="2023-07-16T02:35:43.008" v="10497"/>
          <ac:grpSpMkLst>
            <pc:docMk/>
            <pc:sldMk cId="2480179751" sldId="306"/>
            <ac:grpSpMk id="26" creationId="{63F02550-A9AB-DDF7-76BA-2B0A57AB3EDD}"/>
          </ac:grpSpMkLst>
        </pc:grpChg>
        <pc:grpChg chg="add mod">
          <ac:chgData name="Toby Donaldson" userId="2e6e5431-bb17-4c41-9985-d39c50d83c73" providerId="ADAL" clId="{7F23DD3C-EE88-4E09-B912-3847A853AACE}" dt="2023-07-16T02:35:43.008" v="10497"/>
          <ac:grpSpMkLst>
            <pc:docMk/>
            <pc:sldMk cId="2480179751" sldId="306"/>
            <ac:grpSpMk id="29" creationId="{8CD4B06E-4126-9BE7-C79C-8B3BF97E41D5}"/>
          </ac:grpSpMkLst>
        </pc:grpChg>
        <pc:grpChg chg="add mod">
          <ac:chgData name="Toby Donaldson" userId="2e6e5431-bb17-4c41-9985-d39c50d83c73" providerId="ADAL" clId="{7F23DD3C-EE88-4E09-B912-3847A853AACE}" dt="2023-07-16T02:35:43.008" v="10497"/>
          <ac:grpSpMkLst>
            <pc:docMk/>
            <pc:sldMk cId="2480179751" sldId="306"/>
            <ac:grpSpMk id="32" creationId="{B079DF4A-1F3E-1B8A-386F-0FC9FBA14A78}"/>
          </ac:grpSpMkLst>
        </pc:grpChg>
        <pc:grpChg chg="add mod">
          <ac:chgData name="Toby Donaldson" userId="2e6e5431-bb17-4c41-9985-d39c50d83c73" providerId="ADAL" clId="{7F23DD3C-EE88-4E09-B912-3847A853AACE}" dt="2023-07-16T02:35:43.008" v="10497"/>
          <ac:grpSpMkLst>
            <pc:docMk/>
            <pc:sldMk cId="2480179751" sldId="306"/>
            <ac:grpSpMk id="41" creationId="{B8826ABB-8508-FD74-45E6-7C64415A7098}"/>
          </ac:grpSpMkLst>
        </pc:grpChg>
        <pc:grpChg chg="del">
          <ac:chgData name="Toby Donaldson" userId="2e6e5431-bb17-4c41-9985-d39c50d83c73" providerId="ADAL" clId="{7F23DD3C-EE88-4E09-B912-3847A853AACE}" dt="2023-07-16T02:35:23.599" v="10494" actId="21"/>
          <ac:grpSpMkLst>
            <pc:docMk/>
            <pc:sldMk cId="2480179751" sldId="306"/>
            <ac:grpSpMk id="57" creationId="{50EC862E-8BCB-942E-DA0F-A5988EDD034C}"/>
          </ac:grpSpMkLst>
        </pc:grpChg>
        <pc:picChg chg="del">
          <ac:chgData name="Toby Donaldson" userId="2e6e5431-bb17-4c41-9985-d39c50d83c73" providerId="ADAL" clId="{7F23DD3C-EE88-4E09-B912-3847A853AACE}" dt="2023-07-12T04:19:06.743" v="4522" actId="21"/>
          <ac:picMkLst>
            <pc:docMk/>
            <pc:sldMk cId="2480179751" sldId="306"/>
            <ac:picMk id="3" creationId="{126B13BC-4815-B6C4-8EA0-1A480B92A307}"/>
          </ac:picMkLst>
        </pc:picChg>
        <pc:cxnChg chg="add">
          <ac:chgData name="Toby Donaldson" userId="2e6e5431-bb17-4c41-9985-d39c50d83c73" providerId="ADAL" clId="{7F23DD3C-EE88-4E09-B912-3847A853AACE}" dt="2023-07-12T04:19:49.870" v="4567" actId="11529"/>
          <ac:cxnSpMkLst>
            <pc:docMk/>
            <pc:sldMk cId="2480179751" sldId="306"/>
            <ac:cxnSpMk id="12" creationId="{7CD911DD-45F1-6CBA-B6D8-E5542094738B}"/>
          </ac:cxnSpMkLst>
        </pc:cxnChg>
        <pc:cxnChg chg="add mod">
          <ac:chgData name="Toby Donaldson" userId="2e6e5431-bb17-4c41-9985-d39c50d83c73" providerId="ADAL" clId="{7F23DD3C-EE88-4E09-B912-3847A853AACE}" dt="2023-07-12T04:20:43.360" v="4577" actId="20577"/>
          <ac:cxnSpMkLst>
            <pc:docMk/>
            <pc:sldMk cId="2480179751" sldId="306"/>
            <ac:cxnSpMk id="16" creationId="{AF1C9CF1-5549-6291-CB31-FBAD9D12777C}"/>
          </ac:cxnSpMkLst>
        </pc:cxnChg>
        <pc:cxnChg chg="del mod">
          <ac:chgData name="Toby Donaldson" userId="2e6e5431-bb17-4c41-9985-d39c50d83c73" providerId="ADAL" clId="{7F23DD3C-EE88-4E09-B912-3847A853AACE}" dt="2023-07-16T02:35:23.599" v="10494" actId="21"/>
          <ac:cxnSpMkLst>
            <pc:docMk/>
            <pc:sldMk cId="2480179751" sldId="306"/>
            <ac:cxnSpMk id="33" creationId="{E598C82A-EE60-29CE-8999-686135486674}"/>
          </ac:cxnSpMkLst>
        </pc:cxnChg>
        <pc:cxnChg chg="del mod">
          <ac:chgData name="Toby Donaldson" userId="2e6e5431-bb17-4c41-9985-d39c50d83c73" providerId="ADAL" clId="{7F23DD3C-EE88-4E09-B912-3847A853AACE}" dt="2023-07-16T02:35:23.599" v="10494" actId="21"/>
          <ac:cxnSpMkLst>
            <pc:docMk/>
            <pc:sldMk cId="2480179751" sldId="306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6T02:35:23.599" v="10494" actId="21"/>
          <ac:cxnSpMkLst>
            <pc:docMk/>
            <pc:sldMk cId="2480179751" sldId="306"/>
            <ac:cxnSpMk id="36" creationId="{7FB76040-3393-2447-351A-DBFC11C07CCE}"/>
          </ac:cxnSpMkLst>
        </pc:cxnChg>
        <pc:cxnChg chg="add mod">
          <ac:chgData name="Toby Donaldson" userId="2e6e5431-bb17-4c41-9985-d39c50d83c73" providerId="ADAL" clId="{7F23DD3C-EE88-4E09-B912-3847A853AACE}" dt="2023-07-16T02:35:43.008" v="10497"/>
          <ac:cxnSpMkLst>
            <pc:docMk/>
            <pc:sldMk cId="2480179751" sldId="306"/>
            <ac:cxnSpMk id="38" creationId="{33F7AE98-5CBD-ACCB-9FB8-CD18DE05871D}"/>
          </ac:cxnSpMkLst>
        </pc:cxnChg>
        <pc:cxnChg chg="add mod">
          <ac:chgData name="Toby Donaldson" userId="2e6e5431-bb17-4c41-9985-d39c50d83c73" providerId="ADAL" clId="{7F23DD3C-EE88-4E09-B912-3847A853AACE}" dt="2023-07-16T02:35:43.008" v="10497"/>
          <ac:cxnSpMkLst>
            <pc:docMk/>
            <pc:sldMk cId="2480179751" sldId="306"/>
            <ac:cxnSpMk id="39" creationId="{DB32C82A-A826-56E6-8D0E-E4C5DCC70488}"/>
          </ac:cxnSpMkLst>
        </pc:cxnChg>
        <pc:cxnChg chg="add mod">
          <ac:chgData name="Toby Donaldson" userId="2e6e5431-bb17-4c41-9985-d39c50d83c73" providerId="ADAL" clId="{7F23DD3C-EE88-4E09-B912-3847A853AACE}" dt="2023-07-16T02:35:43.008" v="10497"/>
          <ac:cxnSpMkLst>
            <pc:docMk/>
            <pc:sldMk cId="2480179751" sldId="306"/>
            <ac:cxnSpMk id="40" creationId="{95A5B496-033C-B076-5F46-5681CB22B5CC}"/>
          </ac:cxnSpMkLst>
        </pc:cxnChg>
        <pc:cxnChg chg="add mod">
          <ac:chgData name="Toby Donaldson" userId="2e6e5431-bb17-4c41-9985-d39c50d83c73" providerId="ADAL" clId="{7F23DD3C-EE88-4E09-B912-3847A853AACE}" dt="2023-07-16T02:35:43.008" v="10497"/>
          <ac:cxnSpMkLst>
            <pc:docMk/>
            <pc:sldMk cId="2480179751" sldId="306"/>
            <ac:cxnSpMk id="44" creationId="{A8E99922-D0D6-0BEE-B3F2-50D3CA6525AC}"/>
          </ac:cxnSpMkLst>
        </pc:cxnChg>
        <pc:cxnChg chg="del mod">
          <ac:chgData name="Toby Donaldson" userId="2e6e5431-bb17-4c41-9985-d39c50d83c73" providerId="ADAL" clId="{7F23DD3C-EE88-4E09-B912-3847A853AACE}" dt="2023-07-16T02:35:23.599" v="10494" actId="21"/>
          <ac:cxnSpMkLst>
            <pc:docMk/>
            <pc:sldMk cId="2480179751" sldId="306"/>
            <ac:cxnSpMk id="60" creationId="{1E9E07FE-BE9F-0A94-1D55-82842FABCB3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6652350" sldId="307"/>
        </pc:sldMkLst>
      </pc:sldChg>
      <pc:sldChg chg="addSp delSp modSp add mod ord">
        <pc:chgData name="Toby Donaldson" userId="2e6e5431-bb17-4c41-9985-d39c50d83c73" providerId="ADAL" clId="{7F23DD3C-EE88-4E09-B912-3847A853AACE}" dt="2023-07-16T02:35:43.822" v="10498"/>
        <pc:sldMkLst>
          <pc:docMk/>
          <pc:sldMk cId="151682158" sldId="307"/>
        </pc:sldMkLst>
        <pc:spChg chg="add mod">
          <ac:chgData name="Toby Donaldson" userId="2e6e5431-bb17-4c41-9985-d39c50d83c73" providerId="ADAL" clId="{7F23DD3C-EE88-4E09-B912-3847A853AACE}" dt="2023-07-12T04:30:07.866" v="4770" actId="20577"/>
          <ac:spMkLst>
            <pc:docMk/>
            <pc:sldMk cId="151682158" sldId="307"/>
            <ac:spMk id="3" creationId="{60D4276C-75AE-2F33-5BA7-D9CACAD0BECE}"/>
          </ac:spMkLst>
        </pc:spChg>
        <pc:spChg chg="mod">
          <ac:chgData name="Toby Donaldson" userId="2e6e5431-bb17-4c41-9985-d39c50d83c73" providerId="ADAL" clId="{7F23DD3C-EE88-4E09-B912-3847A853AACE}" dt="2023-07-12T04:28:03.366" v="4677" actId="20577"/>
          <ac:spMkLst>
            <pc:docMk/>
            <pc:sldMk cId="151682158" sldId="307"/>
            <ac:spMk id="5" creationId="{021368D0-E606-FAA8-CB60-C651C7B5547D}"/>
          </ac:spMkLst>
        </pc:spChg>
        <pc:spChg chg="mod">
          <ac:chgData name="Toby Donaldson" userId="2e6e5431-bb17-4c41-9985-d39c50d83c73" providerId="ADAL" clId="{7F23DD3C-EE88-4E09-B912-3847A853AACE}" dt="2023-07-12T04:30:41.205" v="4825" actId="1076"/>
          <ac:spMkLst>
            <pc:docMk/>
            <pc:sldMk cId="151682158" sldId="307"/>
            <ac:spMk id="6" creationId="{715C29A4-1A95-29BE-790C-E4F5E10132E5}"/>
          </ac:spMkLst>
        </pc:spChg>
        <pc:spChg chg="mod">
          <ac:chgData name="Toby Donaldson" userId="2e6e5431-bb17-4c41-9985-d39c50d83c73" providerId="ADAL" clId="{7F23DD3C-EE88-4E09-B912-3847A853AACE}" dt="2023-07-12T04:21:49.772" v="4582" actId="1076"/>
          <ac:spMkLst>
            <pc:docMk/>
            <pc:sldMk cId="151682158" sldId="307"/>
            <ac:spMk id="7" creationId="{43259D46-BD32-C663-8AFF-C386CE6710DB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13" creationId="{26C8D250-2372-9F67-37B1-560754E3F2F6}"/>
          </ac:spMkLst>
        </pc:spChg>
        <pc:spChg chg="mod">
          <ac:chgData name="Toby Donaldson" userId="2e6e5431-bb17-4c41-9985-d39c50d83c73" providerId="ADAL" clId="{7F23DD3C-EE88-4E09-B912-3847A853AACE}" dt="2023-07-12T04:21:35.464" v="4579" actId="1076"/>
          <ac:spMkLst>
            <pc:docMk/>
            <pc:sldMk cId="151682158" sldId="307"/>
            <ac:spMk id="14" creationId="{4FFAF4D8-6BBC-0784-20EA-8BC3FE25D435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16" creationId="{5C72E803-F0D5-4129-97AF-36057FF8FAC1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27" creationId="{D31E016B-AA2C-109E-5A5F-C6EB8766F09D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28" creationId="{8601D420-FD5B-D405-446B-D22CF133CD41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30" creationId="{7F5BAB18-A5A6-FBED-C90C-F0B3C7CDA563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31" creationId="{78B98262-771A-1861-87EC-760CEDB11156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34" creationId="{67F07E0E-E86C-FF92-6190-B1EC04B8332B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37" creationId="{35F38738-4C6B-64CA-6379-34DCB9E8DC6A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42" creationId="{DEE4B892-D964-1132-0757-F0C7B05A0F3A}"/>
          </ac:spMkLst>
        </pc:spChg>
        <pc:spChg chg="mod">
          <ac:chgData name="Toby Donaldson" userId="2e6e5431-bb17-4c41-9985-d39c50d83c73" providerId="ADAL" clId="{7F23DD3C-EE88-4E09-B912-3847A853AACE}" dt="2023-07-16T02:35:43.822" v="10498"/>
          <ac:spMkLst>
            <pc:docMk/>
            <pc:sldMk cId="151682158" sldId="307"/>
            <ac:spMk id="43" creationId="{B6142E0B-5B7C-B5FC-18D4-6F62AF4EEA36}"/>
          </ac:spMkLst>
        </pc:spChg>
        <pc:grpChg chg="del">
          <ac:chgData name="Toby Donaldson" userId="2e6e5431-bb17-4c41-9985-d39c50d83c73" providerId="ADAL" clId="{7F23DD3C-EE88-4E09-B912-3847A853AACE}" dt="2023-07-16T02:35:17.636" v="10493" actId="21"/>
          <ac:grpSpMkLst>
            <pc:docMk/>
            <pc:sldMk cId="151682158" sldId="307"/>
            <ac:grpSpMk id="8" creationId="{B39FA950-6B75-95F5-60C9-27C6950DA2B5}"/>
          </ac:grpSpMkLst>
        </pc:grpChg>
        <pc:grpChg chg="add mod">
          <ac:chgData name="Toby Donaldson" userId="2e6e5431-bb17-4c41-9985-d39c50d83c73" providerId="ADAL" clId="{7F23DD3C-EE88-4E09-B912-3847A853AACE}" dt="2023-07-16T02:35:43.822" v="10498"/>
          <ac:grpSpMkLst>
            <pc:docMk/>
            <pc:sldMk cId="151682158" sldId="307"/>
            <ac:grpSpMk id="12" creationId="{DBD2DEE4-6E89-3528-CF0A-12318B7B7638}"/>
          </ac:grpSpMkLst>
        </pc:grpChg>
        <pc:grpChg chg="del">
          <ac:chgData name="Toby Donaldson" userId="2e6e5431-bb17-4c41-9985-d39c50d83c73" providerId="ADAL" clId="{7F23DD3C-EE88-4E09-B912-3847A853AACE}" dt="2023-07-16T02:35:17.636" v="10493" actId="21"/>
          <ac:grpSpMkLst>
            <pc:docMk/>
            <pc:sldMk cId="151682158" sldId="307"/>
            <ac:grpSpMk id="17" creationId="{EFF332A0-6F87-2623-7774-FDADD430862D}"/>
          </ac:grpSpMkLst>
        </pc:grpChg>
        <pc:grpChg chg="del">
          <ac:chgData name="Toby Donaldson" userId="2e6e5431-bb17-4c41-9985-d39c50d83c73" providerId="ADAL" clId="{7F23DD3C-EE88-4E09-B912-3847A853AACE}" dt="2023-07-16T02:35:17.636" v="10493" actId="21"/>
          <ac:grpSpMkLst>
            <pc:docMk/>
            <pc:sldMk cId="151682158" sldId="307"/>
            <ac:grpSpMk id="20" creationId="{1BFDD96E-D0AB-21AB-637C-B83F35C6CF44}"/>
          </ac:grpSpMkLst>
        </pc:grpChg>
        <pc:grpChg chg="del">
          <ac:chgData name="Toby Donaldson" userId="2e6e5431-bb17-4c41-9985-d39c50d83c73" providerId="ADAL" clId="{7F23DD3C-EE88-4E09-B912-3847A853AACE}" dt="2023-07-16T02:35:17.636" v="10493" actId="21"/>
          <ac:grpSpMkLst>
            <pc:docMk/>
            <pc:sldMk cId="151682158" sldId="307"/>
            <ac:grpSpMk id="23" creationId="{6DF6CB89-5A4F-B024-961B-6F2A43E373E3}"/>
          </ac:grpSpMkLst>
        </pc:grpChg>
        <pc:grpChg chg="add mod">
          <ac:chgData name="Toby Donaldson" userId="2e6e5431-bb17-4c41-9985-d39c50d83c73" providerId="ADAL" clId="{7F23DD3C-EE88-4E09-B912-3847A853AACE}" dt="2023-07-16T02:35:43.822" v="10498"/>
          <ac:grpSpMkLst>
            <pc:docMk/>
            <pc:sldMk cId="151682158" sldId="307"/>
            <ac:grpSpMk id="26" creationId="{E75AF789-1105-6595-57E2-7261B956E268}"/>
          </ac:grpSpMkLst>
        </pc:grpChg>
        <pc:grpChg chg="add mod">
          <ac:chgData name="Toby Donaldson" userId="2e6e5431-bb17-4c41-9985-d39c50d83c73" providerId="ADAL" clId="{7F23DD3C-EE88-4E09-B912-3847A853AACE}" dt="2023-07-16T02:35:43.822" v="10498"/>
          <ac:grpSpMkLst>
            <pc:docMk/>
            <pc:sldMk cId="151682158" sldId="307"/>
            <ac:grpSpMk id="29" creationId="{043C48EE-C95E-4309-8BE4-34892C532644}"/>
          </ac:grpSpMkLst>
        </pc:grpChg>
        <pc:grpChg chg="add mod">
          <ac:chgData name="Toby Donaldson" userId="2e6e5431-bb17-4c41-9985-d39c50d83c73" providerId="ADAL" clId="{7F23DD3C-EE88-4E09-B912-3847A853AACE}" dt="2023-07-16T02:35:43.822" v="10498"/>
          <ac:grpSpMkLst>
            <pc:docMk/>
            <pc:sldMk cId="151682158" sldId="307"/>
            <ac:grpSpMk id="32" creationId="{5A4A2A65-6483-DB69-C0EE-1B0227B589B3}"/>
          </ac:grpSpMkLst>
        </pc:grpChg>
        <pc:grpChg chg="add mod">
          <ac:chgData name="Toby Donaldson" userId="2e6e5431-bb17-4c41-9985-d39c50d83c73" providerId="ADAL" clId="{7F23DD3C-EE88-4E09-B912-3847A853AACE}" dt="2023-07-16T02:35:43.822" v="10498"/>
          <ac:grpSpMkLst>
            <pc:docMk/>
            <pc:sldMk cId="151682158" sldId="307"/>
            <ac:grpSpMk id="41" creationId="{518DD9A8-6AB6-D3C2-1D81-AE8307557A8D}"/>
          </ac:grpSpMkLst>
        </pc:grpChg>
        <pc:grpChg chg="del">
          <ac:chgData name="Toby Donaldson" userId="2e6e5431-bb17-4c41-9985-d39c50d83c73" providerId="ADAL" clId="{7F23DD3C-EE88-4E09-B912-3847A853AACE}" dt="2023-07-16T02:35:17.636" v="10493" actId="21"/>
          <ac:grpSpMkLst>
            <pc:docMk/>
            <pc:sldMk cId="151682158" sldId="307"/>
            <ac:grpSpMk id="57" creationId="{50EC862E-8BCB-942E-DA0F-A5988EDD034C}"/>
          </ac:grpSpMkLst>
        </pc:grpChg>
        <pc:picChg chg="add mod">
          <ac:chgData name="Toby Donaldson" userId="2e6e5431-bb17-4c41-9985-d39c50d83c73" providerId="ADAL" clId="{7F23DD3C-EE88-4E09-B912-3847A853AACE}" dt="2023-07-12T04:31:05.084" v="4827" actId="1076"/>
          <ac:picMkLst>
            <pc:docMk/>
            <pc:sldMk cId="151682158" sldId="307"/>
            <ac:picMk id="11" creationId="{3C9B10AC-FD85-447F-E5CC-6740CE9F3005}"/>
          </ac:picMkLst>
        </pc:picChg>
        <pc:cxnChg chg="del">
          <ac:chgData name="Toby Donaldson" userId="2e6e5431-bb17-4c41-9985-d39c50d83c73" providerId="ADAL" clId="{7F23DD3C-EE88-4E09-B912-3847A853AACE}" dt="2023-07-12T04:21:52.931" v="4583" actId="21"/>
          <ac:cxnSpMkLst>
            <pc:docMk/>
            <pc:sldMk cId="151682158" sldId="307"/>
            <ac:cxnSpMk id="12" creationId="{7CD911DD-45F1-6CBA-B6D8-E5542094738B}"/>
          </ac:cxnSpMkLst>
        </pc:cxnChg>
        <pc:cxnChg chg="del mod">
          <ac:chgData name="Toby Donaldson" userId="2e6e5431-bb17-4c41-9985-d39c50d83c73" providerId="ADAL" clId="{7F23DD3C-EE88-4E09-B912-3847A853AACE}" dt="2023-07-12T04:21:52.931" v="4583" actId="21"/>
          <ac:cxnSpMkLst>
            <pc:docMk/>
            <pc:sldMk cId="151682158" sldId="307"/>
            <ac:cxnSpMk id="16" creationId="{AF1C9CF1-5549-6291-CB31-FBAD9D12777C}"/>
          </ac:cxnSpMkLst>
        </pc:cxnChg>
        <pc:cxnChg chg="del mod">
          <ac:chgData name="Toby Donaldson" userId="2e6e5431-bb17-4c41-9985-d39c50d83c73" providerId="ADAL" clId="{7F23DD3C-EE88-4E09-B912-3847A853AACE}" dt="2023-07-16T02:35:17.636" v="10493" actId="21"/>
          <ac:cxnSpMkLst>
            <pc:docMk/>
            <pc:sldMk cId="151682158" sldId="307"/>
            <ac:cxnSpMk id="33" creationId="{E598C82A-EE60-29CE-8999-686135486674}"/>
          </ac:cxnSpMkLst>
        </pc:cxnChg>
        <pc:cxnChg chg="del mod">
          <ac:chgData name="Toby Donaldson" userId="2e6e5431-bb17-4c41-9985-d39c50d83c73" providerId="ADAL" clId="{7F23DD3C-EE88-4E09-B912-3847A853AACE}" dt="2023-07-16T02:35:17.636" v="10493" actId="21"/>
          <ac:cxnSpMkLst>
            <pc:docMk/>
            <pc:sldMk cId="151682158" sldId="307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6T02:35:17.636" v="10493" actId="21"/>
          <ac:cxnSpMkLst>
            <pc:docMk/>
            <pc:sldMk cId="151682158" sldId="307"/>
            <ac:cxnSpMk id="36" creationId="{7FB76040-3393-2447-351A-DBFC11C07CCE}"/>
          </ac:cxnSpMkLst>
        </pc:cxnChg>
        <pc:cxnChg chg="add mod">
          <ac:chgData name="Toby Donaldson" userId="2e6e5431-bb17-4c41-9985-d39c50d83c73" providerId="ADAL" clId="{7F23DD3C-EE88-4E09-B912-3847A853AACE}" dt="2023-07-16T02:35:43.822" v="10498"/>
          <ac:cxnSpMkLst>
            <pc:docMk/>
            <pc:sldMk cId="151682158" sldId="307"/>
            <ac:cxnSpMk id="38" creationId="{EF5C374A-65FE-EAA1-3745-5CE114C2709A}"/>
          </ac:cxnSpMkLst>
        </pc:cxnChg>
        <pc:cxnChg chg="add mod">
          <ac:chgData name="Toby Donaldson" userId="2e6e5431-bb17-4c41-9985-d39c50d83c73" providerId="ADAL" clId="{7F23DD3C-EE88-4E09-B912-3847A853AACE}" dt="2023-07-16T02:35:43.822" v="10498"/>
          <ac:cxnSpMkLst>
            <pc:docMk/>
            <pc:sldMk cId="151682158" sldId="307"/>
            <ac:cxnSpMk id="39" creationId="{55B4C1ED-E003-7697-A3A1-144F0C8B8EAE}"/>
          </ac:cxnSpMkLst>
        </pc:cxnChg>
        <pc:cxnChg chg="add mod">
          <ac:chgData name="Toby Donaldson" userId="2e6e5431-bb17-4c41-9985-d39c50d83c73" providerId="ADAL" clId="{7F23DD3C-EE88-4E09-B912-3847A853AACE}" dt="2023-07-16T02:35:43.822" v="10498"/>
          <ac:cxnSpMkLst>
            <pc:docMk/>
            <pc:sldMk cId="151682158" sldId="307"/>
            <ac:cxnSpMk id="40" creationId="{A1349BB6-5A09-FBBF-71DE-A525D28E741C}"/>
          </ac:cxnSpMkLst>
        </pc:cxnChg>
        <pc:cxnChg chg="add mod">
          <ac:chgData name="Toby Donaldson" userId="2e6e5431-bb17-4c41-9985-d39c50d83c73" providerId="ADAL" clId="{7F23DD3C-EE88-4E09-B912-3847A853AACE}" dt="2023-07-16T02:35:43.822" v="10498"/>
          <ac:cxnSpMkLst>
            <pc:docMk/>
            <pc:sldMk cId="151682158" sldId="307"/>
            <ac:cxnSpMk id="44" creationId="{19558A0D-5F67-7D91-1FA3-943D065B9FE1}"/>
          </ac:cxnSpMkLst>
        </pc:cxnChg>
        <pc:cxnChg chg="del mod">
          <ac:chgData name="Toby Donaldson" userId="2e6e5431-bb17-4c41-9985-d39c50d83c73" providerId="ADAL" clId="{7F23DD3C-EE88-4E09-B912-3847A853AACE}" dt="2023-07-16T02:35:17.636" v="10493" actId="21"/>
          <ac:cxnSpMkLst>
            <pc:docMk/>
            <pc:sldMk cId="151682158" sldId="307"/>
            <ac:cxnSpMk id="60" creationId="{1E9E07FE-BE9F-0A94-1D55-82842FABCB39}"/>
          </ac:cxnSpMkLst>
        </pc:cxnChg>
      </pc:sldChg>
      <pc:sldChg chg="addSp delSp modSp add mod ord">
        <pc:chgData name="Toby Donaldson" userId="2e6e5431-bb17-4c41-9985-d39c50d83c73" providerId="ADAL" clId="{7F23DD3C-EE88-4E09-B912-3847A853AACE}" dt="2023-07-16T02:35:44.601" v="10499"/>
        <pc:sldMkLst>
          <pc:docMk/>
          <pc:sldMk cId="1078351542" sldId="308"/>
        </pc:sldMkLst>
        <pc:spChg chg="mod">
          <ac:chgData name="Toby Donaldson" userId="2e6e5431-bb17-4c41-9985-d39c50d83c73" providerId="ADAL" clId="{7F23DD3C-EE88-4E09-B912-3847A853AACE}" dt="2023-07-12T04:33:07.407" v="4912" actId="20577"/>
          <ac:spMkLst>
            <pc:docMk/>
            <pc:sldMk cId="1078351542" sldId="308"/>
            <ac:spMk id="3" creationId="{60D4276C-75AE-2F33-5BA7-D9CACAD0BECE}"/>
          </ac:spMkLst>
        </pc:spChg>
        <pc:spChg chg="add mod">
          <ac:chgData name="Toby Donaldson" userId="2e6e5431-bb17-4c41-9985-d39c50d83c73" providerId="ADAL" clId="{7F23DD3C-EE88-4E09-B912-3847A853AACE}" dt="2023-07-12T04:33:25.558" v="4915" actId="1076"/>
          <ac:spMkLst>
            <pc:docMk/>
            <pc:sldMk cId="1078351542" sldId="308"/>
            <ac:spMk id="12" creationId="{C0375032-7A86-E2B1-A5D8-7E1974F0CF61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13" creationId="{741773B1-3737-8B10-74B0-52B701C74510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26" creationId="{50014436-70C3-5737-CA24-2FB219B3FFD5}"/>
          </ac:spMkLst>
        </pc:spChg>
        <pc:spChg chg="add del mod">
          <ac:chgData name="Toby Donaldson" userId="2e6e5431-bb17-4c41-9985-d39c50d83c73" providerId="ADAL" clId="{7F23DD3C-EE88-4E09-B912-3847A853AACE}" dt="2023-07-12T04:34:21.750" v="4953" actId="21"/>
          <ac:spMkLst>
            <pc:docMk/>
            <pc:sldMk cId="1078351542" sldId="308"/>
            <ac:spMk id="26" creationId="{FBF110E2-A1AE-DE40-0B5E-D767C33D38B4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28" creationId="{1D00CA19-0893-E26D-D3E1-C695AB874691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29" creationId="{3AC4D767-25B4-6C1F-1093-59D33DB26BD4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31" creationId="{0500D8F9-AC41-3EB3-F23D-DE7253E66074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32" creationId="{9DE9FDF4-517E-F404-71D5-F1EBD3344BFC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37" creationId="{CCCB1386-6F2C-0580-0826-DCE4CE4CFBB9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38" creationId="{58179E40-74EC-26BA-A7A6-814F26FD5101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43" creationId="{2CECF027-43FA-0FC3-8A55-66650376F5D7}"/>
          </ac:spMkLst>
        </pc:spChg>
        <pc:spChg chg="mod">
          <ac:chgData name="Toby Donaldson" userId="2e6e5431-bb17-4c41-9985-d39c50d83c73" providerId="ADAL" clId="{7F23DD3C-EE88-4E09-B912-3847A853AACE}" dt="2023-07-16T02:35:44.601" v="10499"/>
          <ac:spMkLst>
            <pc:docMk/>
            <pc:sldMk cId="1078351542" sldId="308"/>
            <ac:spMk id="44" creationId="{ABAE49C3-A842-EF35-8DF2-754E38ADDF6E}"/>
          </ac:spMkLst>
        </pc:spChg>
        <pc:grpChg chg="del">
          <ac:chgData name="Toby Donaldson" userId="2e6e5431-bb17-4c41-9985-d39c50d83c73" providerId="ADAL" clId="{7F23DD3C-EE88-4E09-B912-3847A853AACE}" dt="2023-07-16T02:35:12.882" v="10492" actId="21"/>
          <ac:grpSpMkLst>
            <pc:docMk/>
            <pc:sldMk cId="1078351542" sldId="308"/>
            <ac:grpSpMk id="8" creationId="{B39FA950-6B75-95F5-60C9-27C6950DA2B5}"/>
          </ac:grpSpMkLst>
        </pc:grpChg>
        <pc:grpChg chg="add mod">
          <ac:chgData name="Toby Donaldson" userId="2e6e5431-bb17-4c41-9985-d39c50d83c73" providerId="ADAL" clId="{7F23DD3C-EE88-4E09-B912-3847A853AACE}" dt="2023-07-16T02:35:44.601" v="10499"/>
          <ac:grpSpMkLst>
            <pc:docMk/>
            <pc:sldMk cId="1078351542" sldId="308"/>
            <ac:grpSpMk id="11" creationId="{5D79ECC0-86B7-4665-6387-7E661F2FFFDE}"/>
          </ac:grpSpMkLst>
        </pc:grpChg>
        <pc:grpChg chg="del">
          <ac:chgData name="Toby Donaldson" userId="2e6e5431-bb17-4c41-9985-d39c50d83c73" providerId="ADAL" clId="{7F23DD3C-EE88-4E09-B912-3847A853AACE}" dt="2023-07-16T02:35:12.882" v="10492" actId="21"/>
          <ac:grpSpMkLst>
            <pc:docMk/>
            <pc:sldMk cId="1078351542" sldId="308"/>
            <ac:grpSpMk id="17" creationId="{EFF332A0-6F87-2623-7774-FDADD430862D}"/>
          </ac:grpSpMkLst>
        </pc:grpChg>
        <pc:grpChg chg="del">
          <ac:chgData name="Toby Donaldson" userId="2e6e5431-bb17-4c41-9985-d39c50d83c73" providerId="ADAL" clId="{7F23DD3C-EE88-4E09-B912-3847A853AACE}" dt="2023-07-16T02:35:12.882" v="10492" actId="21"/>
          <ac:grpSpMkLst>
            <pc:docMk/>
            <pc:sldMk cId="1078351542" sldId="308"/>
            <ac:grpSpMk id="20" creationId="{1BFDD96E-D0AB-21AB-637C-B83F35C6CF44}"/>
          </ac:grpSpMkLst>
        </pc:grpChg>
        <pc:grpChg chg="del">
          <ac:chgData name="Toby Donaldson" userId="2e6e5431-bb17-4c41-9985-d39c50d83c73" providerId="ADAL" clId="{7F23DD3C-EE88-4E09-B912-3847A853AACE}" dt="2023-07-16T02:35:12.882" v="10492" actId="21"/>
          <ac:grpSpMkLst>
            <pc:docMk/>
            <pc:sldMk cId="1078351542" sldId="308"/>
            <ac:grpSpMk id="23" creationId="{6DF6CB89-5A4F-B024-961B-6F2A43E373E3}"/>
          </ac:grpSpMkLst>
        </pc:grpChg>
        <pc:grpChg chg="add mod">
          <ac:chgData name="Toby Donaldson" userId="2e6e5431-bb17-4c41-9985-d39c50d83c73" providerId="ADAL" clId="{7F23DD3C-EE88-4E09-B912-3847A853AACE}" dt="2023-07-16T02:35:44.601" v="10499"/>
          <ac:grpSpMkLst>
            <pc:docMk/>
            <pc:sldMk cId="1078351542" sldId="308"/>
            <ac:grpSpMk id="27" creationId="{33F5920E-F2BC-19CE-C92B-587A8FB6A949}"/>
          </ac:grpSpMkLst>
        </pc:grpChg>
        <pc:grpChg chg="add mod">
          <ac:chgData name="Toby Donaldson" userId="2e6e5431-bb17-4c41-9985-d39c50d83c73" providerId="ADAL" clId="{7F23DD3C-EE88-4E09-B912-3847A853AACE}" dt="2023-07-16T02:35:44.601" v="10499"/>
          <ac:grpSpMkLst>
            <pc:docMk/>
            <pc:sldMk cId="1078351542" sldId="308"/>
            <ac:grpSpMk id="30" creationId="{441E5BF3-83E7-C9FC-7BE0-A9FFCB400058}"/>
          </ac:grpSpMkLst>
        </pc:grpChg>
        <pc:grpChg chg="add mod">
          <ac:chgData name="Toby Donaldson" userId="2e6e5431-bb17-4c41-9985-d39c50d83c73" providerId="ADAL" clId="{7F23DD3C-EE88-4E09-B912-3847A853AACE}" dt="2023-07-16T02:35:44.601" v="10499"/>
          <ac:grpSpMkLst>
            <pc:docMk/>
            <pc:sldMk cId="1078351542" sldId="308"/>
            <ac:grpSpMk id="34" creationId="{D7828080-8986-E1E5-553B-2F23BCA19F22}"/>
          </ac:grpSpMkLst>
        </pc:grpChg>
        <pc:grpChg chg="add mod">
          <ac:chgData name="Toby Donaldson" userId="2e6e5431-bb17-4c41-9985-d39c50d83c73" providerId="ADAL" clId="{7F23DD3C-EE88-4E09-B912-3847A853AACE}" dt="2023-07-16T02:35:44.601" v="10499"/>
          <ac:grpSpMkLst>
            <pc:docMk/>
            <pc:sldMk cId="1078351542" sldId="308"/>
            <ac:grpSpMk id="42" creationId="{58E4A91F-0364-DDE6-3974-E365C2990C4F}"/>
          </ac:grpSpMkLst>
        </pc:grpChg>
        <pc:grpChg chg="del">
          <ac:chgData name="Toby Donaldson" userId="2e6e5431-bb17-4c41-9985-d39c50d83c73" providerId="ADAL" clId="{7F23DD3C-EE88-4E09-B912-3847A853AACE}" dt="2023-07-16T02:35:12.882" v="10492" actId="21"/>
          <ac:grpSpMkLst>
            <pc:docMk/>
            <pc:sldMk cId="1078351542" sldId="308"/>
            <ac:grpSpMk id="57" creationId="{50EC862E-8BCB-942E-DA0F-A5988EDD034C}"/>
          </ac:grpSpMkLst>
        </pc:grpChg>
        <pc:picChg chg="del">
          <ac:chgData name="Toby Donaldson" userId="2e6e5431-bb17-4c41-9985-d39c50d83c73" providerId="ADAL" clId="{7F23DD3C-EE88-4E09-B912-3847A853AACE}" dt="2023-07-12T04:31:14.649" v="4829" actId="21"/>
          <ac:picMkLst>
            <pc:docMk/>
            <pc:sldMk cId="1078351542" sldId="308"/>
            <ac:picMk id="11" creationId="{3C9B10AC-FD85-447F-E5CC-6740CE9F3005}"/>
          </ac:picMkLst>
        </pc:picChg>
        <pc:cxnChg chg="add">
          <ac:chgData name="Toby Donaldson" userId="2e6e5431-bb17-4c41-9985-d39c50d83c73" providerId="ADAL" clId="{7F23DD3C-EE88-4E09-B912-3847A853AACE}" dt="2023-07-12T04:33:32.332" v="4916" actId="11529"/>
          <ac:cxnSpMkLst>
            <pc:docMk/>
            <pc:sldMk cId="1078351542" sldId="308"/>
            <ac:cxnSpMk id="16" creationId="{A2182030-3744-D39F-8272-8067797FAA3D}"/>
          </ac:cxnSpMkLst>
        </pc:cxnChg>
        <pc:cxnChg chg="del mod">
          <ac:chgData name="Toby Donaldson" userId="2e6e5431-bb17-4c41-9985-d39c50d83c73" providerId="ADAL" clId="{7F23DD3C-EE88-4E09-B912-3847A853AACE}" dt="2023-07-16T02:35:12.882" v="10492" actId="21"/>
          <ac:cxnSpMkLst>
            <pc:docMk/>
            <pc:sldMk cId="1078351542" sldId="308"/>
            <ac:cxnSpMk id="33" creationId="{E598C82A-EE60-29CE-8999-686135486674}"/>
          </ac:cxnSpMkLst>
        </pc:cxnChg>
        <pc:cxnChg chg="del mod">
          <ac:chgData name="Toby Donaldson" userId="2e6e5431-bb17-4c41-9985-d39c50d83c73" providerId="ADAL" clId="{7F23DD3C-EE88-4E09-B912-3847A853AACE}" dt="2023-07-16T02:35:12.882" v="10492" actId="21"/>
          <ac:cxnSpMkLst>
            <pc:docMk/>
            <pc:sldMk cId="1078351542" sldId="308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6T02:35:12.882" v="10492" actId="21"/>
          <ac:cxnSpMkLst>
            <pc:docMk/>
            <pc:sldMk cId="1078351542" sldId="308"/>
            <ac:cxnSpMk id="36" creationId="{7FB76040-3393-2447-351A-DBFC11C07CCE}"/>
          </ac:cxnSpMkLst>
        </pc:cxnChg>
        <pc:cxnChg chg="add mod">
          <ac:chgData name="Toby Donaldson" userId="2e6e5431-bb17-4c41-9985-d39c50d83c73" providerId="ADAL" clId="{7F23DD3C-EE88-4E09-B912-3847A853AACE}" dt="2023-07-16T02:35:44.601" v="10499"/>
          <ac:cxnSpMkLst>
            <pc:docMk/>
            <pc:sldMk cId="1078351542" sldId="308"/>
            <ac:cxnSpMk id="39" creationId="{5AA54A8E-296E-5BDA-B5E7-106E80CF1BB9}"/>
          </ac:cxnSpMkLst>
        </pc:cxnChg>
        <pc:cxnChg chg="add mod">
          <ac:chgData name="Toby Donaldson" userId="2e6e5431-bb17-4c41-9985-d39c50d83c73" providerId="ADAL" clId="{7F23DD3C-EE88-4E09-B912-3847A853AACE}" dt="2023-07-16T02:35:44.601" v="10499"/>
          <ac:cxnSpMkLst>
            <pc:docMk/>
            <pc:sldMk cId="1078351542" sldId="308"/>
            <ac:cxnSpMk id="40" creationId="{8C17ED1F-28E0-D794-89F3-DB3BF0413EE4}"/>
          </ac:cxnSpMkLst>
        </pc:cxnChg>
        <pc:cxnChg chg="add mod">
          <ac:chgData name="Toby Donaldson" userId="2e6e5431-bb17-4c41-9985-d39c50d83c73" providerId="ADAL" clId="{7F23DD3C-EE88-4E09-B912-3847A853AACE}" dt="2023-07-16T02:35:44.601" v="10499"/>
          <ac:cxnSpMkLst>
            <pc:docMk/>
            <pc:sldMk cId="1078351542" sldId="308"/>
            <ac:cxnSpMk id="41" creationId="{0699F0B0-86C3-9E63-71EF-18158262150E}"/>
          </ac:cxnSpMkLst>
        </pc:cxnChg>
        <pc:cxnChg chg="add mod">
          <ac:chgData name="Toby Donaldson" userId="2e6e5431-bb17-4c41-9985-d39c50d83c73" providerId="ADAL" clId="{7F23DD3C-EE88-4E09-B912-3847A853AACE}" dt="2023-07-16T02:35:44.601" v="10499"/>
          <ac:cxnSpMkLst>
            <pc:docMk/>
            <pc:sldMk cId="1078351542" sldId="308"/>
            <ac:cxnSpMk id="45" creationId="{0B93EDA3-4600-4056-2466-76BBDC230FBB}"/>
          </ac:cxnSpMkLst>
        </pc:cxnChg>
        <pc:cxnChg chg="del mod">
          <ac:chgData name="Toby Donaldson" userId="2e6e5431-bb17-4c41-9985-d39c50d83c73" providerId="ADAL" clId="{7F23DD3C-EE88-4E09-B912-3847A853AACE}" dt="2023-07-16T02:35:12.882" v="10492" actId="21"/>
          <ac:cxnSpMkLst>
            <pc:docMk/>
            <pc:sldMk cId="1078351542" sldId="308"/>
            <ac:cxnSpMk id="60" creationId="{1E9E07FE-BE9F-0A94-1D55-82842FABCB3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238781561" sldId="308"/>
        </pc:sldMkLst>
      </pc:sldChg>
      <pc:sldChg chg="addSp delSp modSp add mod ord">
        <pc:chgData name="Toby Donaldson" userId="2e6e5431-bb17-4c41-9985-d39c50d83c73" providerId="ADAL" clId="{7F23DD3C-EE88-4E09-B912-3847A853AACE}" dt="2023-07-16T02:36:18.565" v="10516" actId="20577"/>
        <pc:sldMkLst>
          <pc:docMk/>
          <pc:sldMk cId="773283366" sldId="309"/>
        </pc:sldMkLst>
        <pc:spChg chg="add mod">
          <ac:chgData name="Toby Donaldson" userId="2e6e5431-bb17-4c41-9985-d39c50d83c73" providerId="ADAL" clId="{7F23DD3C-EE88-4E09-B912-3847A853AACE}" dt="2023-07-12T04:47:56.241" v="5153" actId="12788"/>
          <ac:spMkLst>
            <pc:docMk/>
            <pc:sldMk cId="773283366" sldId="309"/>
            <ac:spMk id="3" creationId="{A7A3A5F6-2BC8-D7A7-C988-6C5CD4BD8D22}"/>
          </ac:spMkLst>
        </pc:spChg>
        <pc:spChg chg="del">
          <ac:chgData name="Toby Donaldson" userId="2e6e5431-bb17-4c41-9985-d39c50d83c73" providerId="ADAL" clId="{7F23DD3C-EE88-4E09-B912-3847A853AACE}" dt="2023-07-12T04:42:26.779" v="5036" actId="21"/>
          <ac:spMkLst>
            <pc:docMk/>
            <pc:sldMk cId="773283366" sldId="309"/>
            <ac:spMk id="5" creationId="{2507B0DA-81D4-0A38-E296-0EEFBF5C37AD}"/>
          </ac:spMkLst>
        </pc:spChg>
        <pc:spChg chg="del">
          <ac:chgData name="Toby Donaldson" userId="2e6e5431-bb17-4c41-9985-d39c50d83c73" providerId="ADAL" clId="{7F23DD3C-EE88-4E09-B912-3847A853AACE}" dt="2023-07-12T04:42:26.779" v="5036" actId="21"/>
          <ac:spMkLst>
            <pc:docMk/>
            <pc:sldMk cId="773283366" sldId="309"/>
            <ac:spMk id="6" creationId="{715C29A4-1A95-29BE-790C-E4F5E10132E5}"/>
          </ac:spMkLst>
        </pc:spChg>
        <pc:spChg chg="del mod">
          <ac:chgData name="Toby Donaldson" userId="2e6e5431-bb17-4c41-9985-d39c50d83c73" providerId="ADAL" clId="{7F23DD3C-EE88-4E09-B912-3847A853AACE}" dt="2023-07-12T04:42:26.779" v="5036" actId="21"/>
          <ac:spMkLst>
            <pc:docMk/>
            <pc:sldMk cId="773283366" sldId="309"/>
            <ac:spMk id="7" creationId="{FA0BD694-330E-B8E8-ED29-1BD4E2411683}"/>
          </ac:spMkLst>
        </pc:spChg>
        <pc:spChg chg="del">
          <ac:chgData name="Toby Donaldson" userId="2e6e5431-bb17-4c41-9985-d39c50d83c73" providerId="ADAL" clId="{7F23DD3C-EE88-4E09-B912-3847A853AACE}" dt="2023-07-12T04:42:21.868" v="5034" actId="21"/>
          <ac:spMkLst>
            <pc:docMk/>
            <pc:sldMk cId="773283366" sldId="309"/>
            <ac:spMk id="11" creationId="{FB9AF600-A353-F29B-62E8-90FAEE3CB164}"/>
          </ac:spMkLst>
        </pc:spChg>
        <pc:spChg chg="add mod">
          <ac:chgData name="Toby Donaldson" userId="2e6e5431-bb17-4c41-9985-d39c50d83c73" providerId="ADAL" clId="{7F23DD3C-EE88-4E09-B912-3847A853AACE}" dt="2023-07-16T02:36:18.565" v="10516" actId="20577"/>
          <ac:spMkLst>
            <pc:docMk/>
            <pc:sldMk cId="773283366" sldId="309"/>
            <ac:spMk id="12" creationId="{3BAF9EC0-6716-3DE6-88F9-01A11AC30535}"/>
          </ac:spMkLst>
        </pc:spChg>
        <pc:spChg chg="mod">
          <ac:chgData name="Toby Donaldson" userId="2e6e5431-bb17-4c41-9985-d39c50d83c73" providerId="ADAL" clId="{7F23DD3C-EE88-4E09-B912-3847A853AACE}" dt="2023-07-12T04:42:17.615" v="5033" actId="1076"/>
          <ac:spMkLst>
            <pc:docMk/>
            <pc:sldMk cId="773283366" sldId="309"/>
            <ac:spMk id="14" creationId="{4FFAF4D8-6BBC-0784-20EA-8BC3FE25D435}"/>
          </ac:spMkLst>
        </pc:spChg>
        <pc:spChg chg="mod">
          <ac:chgData name="Toby Donaldson" userId="2e6e5431-bb17-4c41-9985-d39c50d83c73" providerId="ADAL" clId="{7F23DD3C-EE88-4E09-B912-3847A853AACE}" dt="2023-07-12T04:43:49.609" v="5093" actId="20577"/>
          <ac:spMkLst>
            <pc:docMk/>
            <pc:sldMk cId="773283366" sldId="309"/>
            <ac:spMk id="27" creationId="{AEB0645A-6407-A566-6203-0D1A7EB48F4B}"/>
          </ac:spMkLst>
        </pc:spChg>
        <pc:spChg chg="mod">
          <ac:chgData name="Toby Donaldson" userId="2e6e5431-bb17-4c41-9985-d39c50d83c73" providerId="ADAL" clId="{7F23DD3C-EE88-4E09-B912-3847A853AACE}" dt="2023-07-12T04:43:45.355" v="5091"/>
          <ac:spMkLst>
            <pc:docMk/>
            <pc:sldMk cId="773283366" sldId="309"/>
            <ac:spMk id="29" creationId="{1AFFBAC5-D29E-2C38-4464-70E4F1C51180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37" creationId="{5D415F02-B943-F732-D0AB-ACF30FF44381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38" creationId="{534C0F89-4174-75BC-CCC8-C35B05CB505A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40" creationId="{9E51E8C9-D0DC-E68E-B106-8FC7DCF04EFC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41" creationId="{CDC19155-9E2D-96F2-34B2-2A1FF593DD0B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43" creationId="{566D9E4D-6534-02B3-E96C-EBBBD1CB7622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44" creationId="{94002D18-7573-5DF7-591A-E5BF30EAF331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46" creationId="{87503956-8002-AFDE-9B0C-6C062C8A7FF4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47" creationId="{A976A376-95E7-1E84-3F08-9E92F16F8C1E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52" creationId="{24E40BDD-D7E3-B904-B4B7-F5FC1316296D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53" creationId="{F189502D-6439-C7FC-DF4B-3F2866CF9C9D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56" creationId="{FBA39DDB-65BA-3351-7D7D-143F098EE8D4}"/>
          </ac:spMkLst>
        </pc:spChg>
        <pc:spChg chg="mod">
          <ac:chgData name="Toby Donaldson" userId="2e6e5431-bb17-4c41-9985-d39c50d83c73" providerId="ADAL" clId="{7F23DD3C-EE88-4E09-B912-3847A853AACE}" dt="2023-07-12T04:44:06.520" v="5096"/>
          <ac:spMkLst>
            <pc:docMk/>
            <pc:sldMk cId="773283366" sldId="309"/>
            <ac:spMk id="61" creationId="{09E47E72-99A4-3D10-DA63-F4C2061401DE}"/>
          </ac:spMkLst>
        </pc:spChg>
        <pc:grpChg chg="del mod">
          <ac:chgData name="Toby Donaldson" userId="2e6e5431-bb17-4c41-9985-d39c50d83c73" providerId="ADAL" clId="{7F23DD3C-EE88-4E09-B912-3847A853AACE}" dt="2023-07-12T04:46:20.692" v="5114" actId="21"/>
          <ac:grpSpMkLst>
            <pc:docMk/>
            <pc:sldMk cId="773283366" sldId="309"/>
            <ac:grpSpMk id="8" creationId="{B39FA950-6B75-95F5-60C9-27C6950DA2B5}"/>
          </ac:grpSpMkLst>
        </pc:grpChg>
        <pc:grpChg chg="add del mod">
          <ac:chgData name="Toby Donaldson" userId="2e6e5431-bb17-4c41-9985-d39c50d83c73" providerId="ADAL" clId="{7F23DD3C-EE88-4E09-B912-3847A853AACE}" dt="2023-07-12T04:46:20.692" v="5114" actId="21"/>
          <ac:grpSpMkLst>
            <pc:docMk/>
            <pc:sldMk cId="773283366" sldId="309"/>
            <ac:grpSpMk id="16" creationId="{3590D89C-FE70-266F-8BCD-1668D2716C8C}"/>
          </ac:grpSpMkLst>
        </pc:grpChg>
        <pc:grpChg chg="del mod">
          <ac:chgData name="Toby Donaldson" userId="2e6e5431-bb17-4c41-9985-d39c50d83c73" providerId="ADAL" clId="{7F23DD3C-EE88-4E09-B912-3847A853AACE}" dt="2023-07-12T04:46:20.692" v="5114" actId="21"/>
          <ac:grpSpMkLst>
            <pc:docMk/>
            <pc:sldMk cId="773283366" sldId="309"/>
            <ac:grpSpMk id="17" creationId="{EFF332A0-6F87-2623-7774-FDADD430862D}"/>
          </ac:grpSpMkLst>
        </pc:grpChg>
        <pc:grpChg chg="del mod">
          <ac:chgData name="Toby Donaldson" userId="2e6e5431-bb17-4c41-9985-d39c50d83c73" providerId="ADAL" clId="{7F23DD3C-EE88-4E09-B912-3847A853AACE}" dt="2023-07-12T04:46:20.692" v="5114" actId="21"/>
          <ac:grpSpMkLst>
            <pc:docMk/>
            <pc:sldMk cId="773283366" sldId="309"/>
            <ac:grpSpMk id="20" creationId="{1BFDD96E-D0AB-21AB-637C-B83F35C6CF44}"/>
          </ac:grpSpMkLst>
        </pc:grpChg>
        <pc:grpChg chg="del mod">
          <ac:chgData name="Toby Donaldson" userId="2e6e5431-bb17-4c41-9985-d39c50d83c73" providerId="ADAL" clId="{7F23DD3C-EE88-4E09-B912-3847A853AACE}" dt="2023-07-12T04:46:20.692" v="5114" actId="21"/>
          <ac:grpSpMkLst>
            <pc:docMk/>
            <pc:sldMk cId="773283366" sldId="309"/>
            <ac:grpSpMk id="23" creationId="{6DF6CB89-5A4F-B024-961B-6F2A43E373E3}"/>
          </ac:grpSpMkLst>
        </pc:grpChg>
        <pc:grpChg chg="add del mod">
          <ac:chgData name="Toby Donaldson" userId="2e6e5431-bb17-4c41-9985-d39c50d83c73" providerId="ADAL" clId="{7F23DD3C-EE88-4E09-B912-3847A853AACE}" dt="2023-07-12T04:45:42.631" v="5109" actId="21"/>
          <ac:grpSpMkLst>
            <pc:docMk/>
            <pc:sldMk cId="773283366" sldId="309"/>
            <ac:grpSpMk id="34" creationId="{FF82B4E3-49F5-DC06-7602-9EE70E1447E5}"/>
          </ac:grpSpMkLst>
        </pc:grpChg>
        <pc:grpChg chg="add del mod">
          <ac:chgData name="Toby Donaldson" userId="2e6e5431-bb17-4c41-9985-d39c50d83c73" providerId="ADAL" clId="{7F23DD3C-EE88-4E09-B912-3847A853AACE}" dt="2023-07-12T04:45:42.631" v="5109" actId="21"/>
          <ac:grpSpMkLst>
            <pc:docMk/>
            <pc:sldMk cId="773283366" sldId="309"/>
            <ac:grpSpMk id="39" creationId="{F4229DF9-9311-A6BD-2D1A-E6B5BA81436D}"/>
          </ac:grpSpMkLst>
        </pc:grpChg>
        <pc:grpChg chg="add del mod">
          <ac:chgData name="Toby Donaldson" userId="2e6e5431-bb17-4c41-9985-d39c50d83c73" providerId="ADAL" clId="{7F23DD3C-EE88-4E09-B912-3847A853AACE}" dt="2023-07-12T04:45:42.631" v="5109" actId="21"/>
          <ac:grpSpMkLst>
            <pc:docMk/>
            <pc:sldMk cId="773283366" sldId="309"/>
            <ac:grpSpMk id="42" creationId="{7E990C07-3D3C-3360-47BD-08E0E05610EC}"/>
          </ac:grpSpMkLst>
        </pc:grpChg>
        <pc:grpChg chg="add del mod">
          <ac:chgData name="Toby Donaldson" userId="2e6e5431-bb17-4c41-9985-d39c50d83c73" providerId="ADAL" clId="{7F23DD3C-EE88-4E09-B912-3847A853AACE}" dt="2023-07-12T04:45:42.631" v="5109" actId="21"/>
          <ac:grpSpMkLst>
            <pc:docMk/>
            <pc:sldMk cId="773283366" sldId="309"/>
            <ac:grpSpMk id="45" creationId="{AD8F3DF1-6209-221D-9C8D-134BD5EE2CE1}"/>
          </ac:grpSpMkLst>
        </pc:grpChg>
        <pc:grpChg chg="add del mod">
          <ac:chgData name="Toby Donaldson" userId="2e6e5431-bb17-4c41-9985-d39c50d83c73" providerId="ADAL" clId="{7F23DD3C-EE88-4E09-B912-3847A853AACE}" dt="2023-07-12T04:45:42.631" v="5109" actId="21"/>
          <ac:grpSpMkLst>
            <pc:docMk/>
            <pc:sldMk cId="773283366" sldId="309"/>
            <ac:grpSpMk id="51" creationId="{3CF834BA-2155-E680-5ECE-C900EC15B510}"/>
          </ac:grpSpMkLst>
        </pc:grpChg>
        <pc:grpChg chg="add del mod">
          <ac:chgData name="Toby Donaldson" userId="2e6e5431-bb17-4c41-9985-d39c50d83c73" providerId="ADAL" clId="{7F23DD3C-EE88-4E09-B912-3847A853AACE}" dt="2023-07-12T04:45:42.631" v="5109" actId="21"/>
          <ac:grpSpMkLst>
            <pc:docMk/>
            <pc:sldMk cId="773283366" sldId="309"/>
            <ac:grpSpMk id="55" creationId="{1B12B4E7-8EBA-9B53-001C-BAAEB9BC18AC}"/>
          </ac:grpSpMkLst>
        </pc:grpChg>
        <pc:grpChg chg="del mod">
          <ac:chgData name="Toby Donaldson" userId="2e6e5431-bb17-4c41-9985-d39c50d83c73" providerId="ADAL" clId="{7F23DD3C-EE88-4E09-B912-3847A853AACE}" dt="2023-07-12T04:46:20.692" v="5114" actId="21"/>
          <ac:grpSpMkLst>
            <pc:docMk/>
            <pc:sldMk cId="773283366" sldId="309"/>
            <ac:grpSpMk id="57" creationId="{50EC862E-8BCB-942E-DA0F-A5988EDD034C}"/>
          </ac:grpSpMkLst>
        </pc:grpChg>
        <pc:picChg chg="del mod">
          <ac:chgData name="Toby Donaldson" userId="2e6e5431-bb17-4c41-9985-d39c50d83c73" providerId="ADAL" clId="{7F23DD3C-EE88-4E09-B912-3847A853AACE}" dt="2023-07-12T04:42:26.779" v="5036" actId="21"/>
          <ac:picMkLst>
            <pc:docMk/>
            <pc:sldMk cId="773283366" sldId="309"/>
            <ac:picMk id="13" creationId="{A7574D66-9456-849E-C15A-36E03D8D0F74}"/>
          </ac:picMkLst>
        </pc:picChg>
        <pc:picChg chg="del mod">
          <ac:chgData name="Toby Donaldson" userId="2e6e5431-bb17-4c41-9985-d39c50d83c73" providerId="ADAL" clId="{7F23DD3C-EE88-4E09-B912-3847A853AACE}" dt="2023-07-12T04:42:26.779" v="5036" actId="21"/>
          <ac:picMkLst>
            <pc:docMk/>
            <pc:sldMk cId="773283366" sldId="309"/>
            <ac:picMk id="26" creationId="{DF86FE0F-052D-36EA-D8F7-A9EE6C8979A2}"/>
          </ac:picMkLst>
        </pc:picChg>
        <pc:picChg chg="del">
          <ac:chgData name="Toby Donaldson" userId="2e6e5431-bb17-4c41-9985-d39c50d83c73" providerId="ADAL" clId="{7F23DD3C-EE88-4E09-B912-3847A853AACE}" dt="2023-07-12T04:42:26.779" v="5036" actId="21"/>
          <ac:picMkLst>
            <pc:docMk/>
            <pc:sldMk cId="773283366" sldId="309"/>
            <ac:picMk id="28" creationId="{22BE60AB-54E4-A807-EB54-A4F6B9FF4693}"/>
          </ac:picMkLst>
        </pc:picChg>
        <pc:picChg chg="del">
          <ac:chgData name="Toby Donaldson" userId="2e6e5431-bb17-4c41-9985-d39c50d83c73" providerId="ADAL" clId="{7F23DD3C-EE88-4E09-B912-3847A853AACE}" dt="2023-07-12T04:42:26.779" v="5036" actId="21"/>
          <ac:picMkLst>
            <pc:docMk/>
            <pc:sldMk cId="773283366" sldId="309"/>
            <ac:picMk id="30" creationId="{2EAEBAAD-31D2-400B-5219-65F991C7498B}"/>
          </ac:picMkLst>
        </pc:picChg>
        <pc:picChg chg="add mod">
          <ac:chgData name="Toby Donaldson" userId="2e6e5431-bb17-4c41-9985-d39c50d83c73" providerId="ADAL" clId="{7F23DD3C-EE88-4E09-B912-3847A853AACE}" dt="2023-07-12T04:47:36.359" v="5150" actId="12788"/>
          <ac:picMkLst>
            <pc:docMk/>
            <pc:sldMk cId="773283366" sldId="309"/>
            <ac:picMk id="67" creationId="{CC5701D6-60B6-A478-D591-4562857E9A05}"/>
          </ac:picMkLst>
        </pc:picChg>
        <pc:picChg chg="add mod">
          <ac:chgData name="Toby Donaldson" userId="2e6e5431-bb17-4c41-9985-d39c50d83c73" providerId="ADAL" clId="{7F23DD3C-EE88-4E09-B912-3847A853AACE}" dt="2023-07-12T04:48:04.135" v="5154" actId="1076"/>
          <ac:picMkLst>
            <pc:docMk/>
            <pc:sldMk cId="773283366" sldId="309"/>
            <ac:picMk id="69" creationId="{C7460E87-0D9E-184E-A870-13E164F61F3F}"/>
          </ac:picMkLst>
        </pc:picChg>
        <pc:cxnChg chg="add del mod">
          <ac:chgData name="Toby Donaldson" userId="2e6e5431-bb17-4c41-9985-d39c50d83c73" providerId="ADAL" clId="{7F23DD3C-EE88-4E09-B912-3847A853AACE}" dt="2023-07-12T04:46:20.692" v="5114" actId="21"/>
          <ac:cxnSpMkLst>
            <pc:docMk/>
            <pc:sldMk cId="773283366" sldId="309"/>
            <ac:cxnSpMk id="32" creationId="{37A585AD-4E80-A437-5569-F11ADEA37A1A}"/>
          </ac:cxnSpMkLst>
        </pc:cxnChg>
        <pc:cxnChg chg="del mod">
          <ac:chgData name="Toby Donaldson" userId="2e6e5431-bb17-4c41-9985-d39c50d83c73" providerId="ADAL" clId="{7F23DD3C-EE88-4E09-B912-3847A853AACE}" dt="2023-07-12T04:46:20.692" v="5114" actId="21"/>
          <ac:cxnSpMkLst>
            <pc:docMk/>
            <pc:sldMk cId="773283366" sldId="309"/>
            <ac:cxnSpMk id="33" creationId="{E598C82A-EE60-29CE-8999-686135486674}"/>
          </ac:cxnSpMkLst>
        </pc:cxnChg>
        <pc:cxnChg chg="del mod">
          <ac:chgData name="Toby Donaldson" userId="2e6e5431-bb17-4c41-9985-d39c50d83c73" providerId="ADAL" clId="{7F23DD3C-EE88-4E09-B912-3847A853AACE}" dt="2023-07-12T04:46:20.692" v="5114" actId="21"/>
          <ac:cxnSpMkLst>
            <pc:docMk/>
            <pc:sldMk cId="773283366" sldId="309"/>
            <ac:cxnSpMk id="35" creationId="{95988A20-AF08-9FAA-0BB0-BF5C532550FC}"/>
          </ac:cxnSpMkLst>
        </pc:cxnChg>
        <pc:cxnChg chg="del mod">
          <ac:chgData name="Toby Donaldson" userId="2e6e5431-bb17-4c41-9985-d39c50d83c73" providerId="ADAL" clId="{7F23DD3C-EE88-4E09-B912-3847A853AACE}" dt="2023-07-12T04:44:34.577" v="5100" actId="21"/>
          <ac:cxnSpMkLst>
            <pc:docMk/>
            <pc:sldMk cId="773283366" sldId="309"/>
            <ac:cxnSpMk id="36" creationId="{7FB76040-3393-2447-351A-DBFC11C07CCE}"/>
          </ac:cxnSpMkLst>
        </pc:cxnChg>
        <pc:cxnChg chg="add del mod">
          <ac:chgData name="Toby Donaldson" userId="2e6e5431-bb17-4c41-9985-d39c50d83c73" providerId="ADAL" clId="{7F23DD3C-EE88-4E09-B912-3847A853AACE}" dt="2023-07-12T04:45:42.631" v="5109" actId="21"/>
          <ac:cxnSpMkLst>
            <pc:docMk/>
            <pc:sldMk cId="773283366" sldId="309"/>
            <ac:cxnSpMk id="48" creationId="{15A3FA5D-48C6-0613-ADCA-EBA371C286CD}"/>
          </ac:cxnSpMkLst>
        </pc:cxnChg>
        <pc:cxnChg chg="add del mod">
          <ac:chgData name="Toby Donaldson" userId="2e6e5431-bb17-4c41-9985-d39c50d83c73" providerId="ADAL" clId="{7F23DD3C-EE88-4E09-B912-3847A853AACE}" dt="2023-07-12T04:45:42.631" v="5109" actId="21"/>
          <ac:cxnSpMkLst>
            <pc:docMk/>
            <pc:sldMk cId="773283366" sldId="309"/>
            <ac:cxnSpMk id="49" creationId="{1A6B6772-E484-273F-CDB6-C734520DB375}"/>
          </ac:cxnSpMkLst>
        </pc:cxnChg>
        <pc:cxnChg chg="add del mod">
          <ac:chgData name="Toby Donaldson" userId="2e6e5431-bb17-4c41-9985-d39c50d83c73" providerId="ADAL" clId="{7F23DD3C-EE88-4E09-B912-3847A853AACE}" dt="2023-07-12T04:44:36.049" v="5101" actId="21"/>
          <ac:cxnSpMkLst>
            <pc:docMk/>
            <pc:sldMk cId="773283366" sldId="309"/>
            <ac:cxnSpMk id="50" creationId="{F5A12384-D276-7981-1D8D-E67DD5A952B8}"/>
          </ac:cxnSpMkLst>
        </pc:cxnChg>
        <pc:cxnChg chg="add del mod">
          <ac:chgData name="Toby Donaldson" userId="2e6e5431-bb17-4c41-9985-d39c50d83c73" providerId="ADAL" clId="{7F23DD3C-EE88-4E09-B912-3847A853AACE}" dt="2023-07-12T04:45:42.631" v="5109" actId="21"/>
          <ac:cxnSpMkLst>
            <pc:docMk/>
            <pc:sldMk cId="773283366" sldId="309"/>
            <ac:cxnSpMk id="54" creationId="{282ED113-CB28-4D18-E078-BF5D84E196D1}"/>
          </ac:cxnSpMkLst>
        </pc:cxnChg>
        <pc:cxnChg chg="del mod">
          <ac:chgData name="Toby Donaldson" userId="2e6e5431-bb17-4c41-9985-d39c50d83c73" providerId="ADAL" clId="{7F23DD3C-EE88-4E09-B912-3847A853AACE}" dt="2023-07-12T04:46:20.692" v="5114" actId="21"/>
          <ac:cxnSpMkLst>
            <pc:docMk/>
            <pc:sldMk cId="773283366" sldId="309"/>
            <ac:cxnSpMk id="60" creationId="{1E9E07FE-BE9F-0A94-1D55-82842FABCB39}"/>
          </ac:cxnSpMkLst>
        </pc:cxnChg>
        <pc:cxnChg chg="add del mod">
          <ac:chgData name="Toby Donaldson" userId="2e6e5431-bb17-4c41-9985-d39c50d83c73" providerId="ADAL" clId="{7F23DD3C-EE88-4E09-B912-3847A853AACE}" dt="2023-07-12T04:45:42.631" v="5109" actId="21"/>
          <ac:cxnSpMkLst>
            <pc:docMk/>
            <pc:sldMk cId="773283366" sldId="309"/>
            <ac:cxnSpMk id="62" creationId="{4DCE5868-82B6-4B69-33E2-707EB467D606}"/>
          </ac:cxnSpMkLst>
        </pc:cxnChg>
        <pc:cxnChg chg="add del mod">
          <ac:chgData name="Toby Donaldson" userId="2e6e5431-bb17-4c41-9985-d39c50d83c73" providerId="ADAL" clId="{7F23DD3C-EE88-4E09-B912-3847A853AACE}" dt="2023-07-12T04:45:42.631" v="5109" actId="21"/>
          <ac:cxnSpMkLst>
            <pc:docMk/>
            <pc:sldMk cId="773283366" sldId="309"/>
            <ac:cxnSpMk id="64" creationId="{2760F9B3-A0EF-6AAD-50D8-2DC9B2E34F7A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4218484555" sldId="309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218271227" sldId="310"/>
        </pc:sldMkLst>
      </pc:sldChg>
      <pc:sldChg chg="addSp delSp modSp new mod ord">
        <pc:chgData name="Toby Donaldson" userId="2e6e5431-bb17-4c41-9985-d39c50d83c73" providerId="ADAL" clId="{7F23DD3C-EE88-4E09-B912-3847A853AACE}" dt="2023-07-16T03:07:08.821" v="11624" actId="1076"/>
        <pc:sldMkLst>
          <pc:docMk/>
          <pc:sldMk cId="2314176608" sldId="310"/>
        </pc:sldMkLst>
        <pc:spChg chg="mod">
          <ac:chgData name="Toby Donaldson" userId="2e6e5431-bb17-4c41-9985-d39c50d83c73" providerId="ADAL" clId="{7F23DD3C-EE88-4E09-B912-3847A853AACE}" dt="2023-07-12T04:51:49.686" v="5334" actId="14100"/>
          <ac:spMkLst>
            <pc:docMk/>
            <pc:sldMk cId="2314176608" sldId="310"/>
            <ac:spMk id="2" creationId="{4A602313-769D-B2F7-FC97-6F4AFD30AE36}"/>
          </ac:spMkLst>
        </pc:spChg>
        <pc:spChg chg="add mod">
          <ac:chgData name="Toby Donaldson" userId="2e6e5431-bb17-4c41-9985-d39c50d83c73" providerId="ADAL" clId="{7F23DD3C-EE88-4E09-B912-3847A853AACE}" dt="2023-07-16T03:07:08.821" v="11624" actId="1076"/>
          <ac:spMkLst>
            <pc:docMk/>
            <pc:sldMk cId="2314176608" sldId="310"/>
            <ac:spMk id="3" creationId="{B619C13D-C559-C1BD-E9D4-BCD987ADDD46}"/>
          </ac:spMkLst>
        </pc:spChg>
        <pc:spChg chg="del mod">
          <ac:chgData name="Toby Donaldson" userId="2e6e5431-bb17-4c41-9985-d39c50d83c73" providerId="ADAL" clId="{7F23DD3C-EE88-4E09-B912-3847A853AACE}" dt="2023-07-12T04:52:09.100" v="5340" actId="21"/>
          <ac:spMkLst>
            <pc:docMk/>
            <pc:sldMk cId="2314176608" sldId="310"/>
            <ac:spMk id="3" creationId="{E7B8A566-F8D7-7602-9AF1-CD05C44240D3}"/>
          </ac:spMkLst>
        </pc:spChg>
        <pc:spChg chg="add mod">
          <ac:chgData name="Toby Donaldson" userId="2e6e5431-bb17-4c41-9985-d39c50d83c73" providerId="ADAL" clId="{7F23DD3C-EE88-4E09-B912-3847A853AACE}" dt="2023-07-14T03:54:07.576" v="6969"/>
          <ac:spMkLst>
            <pc:docMk/>
            <pc:sldMk cId="2314176608" sldId="310"/>
            <ac:spMk id="5" creationId="{6E06D570-7EC0-BCA6-EEA4-92B16DDA13D6}"/>
          </ac:spMkLst>
        </pc:spChg>
        <pc:spChg chg="add del mod">
          <ac:chgData name="Toby Donaldson" userId="2e6e5431-bb17-4c41-9985-d39c50d83c73" providerId="ADAL" clId="{7F23DD3C-EE88-4E09-B912-3847A853AACE}" dt="2023-07-12T04:52:12.458" v="5341" actId="21"/>
          <ac:spMkLst>
            <pc:docMk/>
            <pc:sldMk cId="2314176608" sldId="310"/>
            <ac:spMk id="7" creationId="{D823C29A-CAF1-752D-89F9-622720899190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9" creationId="{703B1DFD-B9B7-FD5C-5C08-C59127BC5420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10" creationId="{4DDE7A12-92D5-9FD6-ECCC-F54F2B5C0E39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12" creationId="{0F3B2A71-16A7-5370-F454-0D85BB9F38BF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13" creationId="{B543F044-BAFB-CAE9-ED69-EC63CF367E12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15" creationId="{25E948AC-FD99-629E-8E2F-A345B7E0FF62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16" creationId="{17B07A07-54B6-C6D9-9172-19A3A7F95148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18" creationId="{1D3AC101-BB8C-8B3C-1FE3-47DEF90A349F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19" creationId="{3D2AD21F-E872-4A24-1F36-9B3761BC8093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23" creationId="{2B017463-9620-6F1F-E364-781F63CCD890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24" creationId="{26815C71-8E6A-07ED-DE4A-77F53E2658B6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27" creationId="{6C7CCA60-4E73-3DE9-0C50-EDA178C4246B}"/>
          </ac:spMkLst>
        </pc:spChg>
        <pc:spChg chg="mod">
          <ac:chgData name="Toby Donaldson" userId="2e6e5431-bb17-4c41-9985-d39c50d83c73" providerId="ADAL" clId="{7F23DD3C-EE88-4E09-B912-3847A853AACE}" dt="2023-07-12T04:52:48.942" v="5345"/>
          <ac:spMkLst>
            <pc:docMk/>
            <pc:sldMk cId="2314176608" sldId="310"/>
            <ac:spMk id="28" creationId="{FD43C2BB-5EB6-4393-8AEE-3061CFAD9721}"/>
          </ac:spMkLst>
        </pc:spChg>
        <pc:spChg chg="add del">
          <ac:chgData name="Toby Donaldson" userId="2e6e5431-bb17-4c41-9985-d39c50d83c73" providerId="ADAL" clId="{7F23DD3C-EE88-4E09-B912-3847A853AACE}" dt="2023-07-12T04:53:33.439" v="5351" actId="11529"/>
          <ac:spMkLst>
            <pc:docMk/>
            <pc:sldMk cId="2314176608" sldId="310"/>
            <ac:spMk id="33" creationId="{D2C86E1E-4DF7-55AF-B777-DE75E6CDADC4}"/>
          </ac:spMkLst>
        </pc:spChg>
        <pc:spChg chg="add mod">
          <ac:chgData name="Toby Donaldson" userId="2e6e5431-bb17-4c41-9985-d39c50d83c73" providerId="ADAL" clId="{7F23DD3C-EE88-4E09-B912-3847A853AACE}" dt="2023-07-12T04:53:45.186" v="5354" actId="208"/>
          <ac:spMkLst>
            <pc:docMk/>
            <pc:sldMk cId="2314176608" sldId="310"/>
            <ac:spMk id="34" creationId="{4DEBAC72-13A1-BD7D-B6D7-9A9870C972BB}"/>
          </ac:spMkLst>
        </pc:spChg>
        <pc:spChg chg="add mod">
          <ac:chgData name="Toby Donaldson" userId="2e6e5431-bb17-4c41-9985-d39c50d83c73" providerId="ADAL" clId="{7F23DD3C-EE88-4E09-B912-3847A853AACE}" dt="2023-07-12T04:55:51.055" v="5431" actId="1076"/>
          <ac:spMkLst>
            <pc:docMk/>
            <pc:sldMk cId="2314176608" sldId="310"/>
            <ac:spMk id="35" creationId="{41BEBF40-9532-00F3-9A9F-5E4C08DFFA77}"/>
          </ac:spMkLst>
        </pc:spChg>
        <pc:grpChg chg="add mod">
          <ac:chgData name="Toby Donaldson" userId="2e6e5431-bb17-4c41-9985-d39c50d83c73" providerId="ADAL" clId="{7F23DD3C-EE88-4E09-B912-3847A853AACE}" dt="2023-07-12T04:52:52.941" v="5346" actId="1076"/>
          <ac:grpSpMkLst>
            <pc:docMk/>
            <pc:sldMk cId="2314176608" sldId="310"/>
            <ac:grpSpMk id="8" creationId="{72FE863C-FEEE-5DCE-705C-252E5D8DBDB0}"/>
          </ac:grpSpMkLst>
        </pc:grpChg>
        <pc:grpChg chg="add mod">
          <ac:chgData name="Toby Donaldson" userId="2e6e5431-bb17-4c41-9985-d39c50d83c73" providerId="ADAL" clId="{7F23DD3C-EE88-4E09-B912-3847A853AACE}" dt="2023-07-12T04:52:52.941" v="5346" actId="1076"/>
          <ac:grpSpMkLst>
            <pc:docMk/>
            <pc:sldMk cId="2314176608" sldId="310"/>
            <ac:grpSpMk id="11" creationId="{9839C711-D710-12AC-9FDB-2343783DD7CE}"/>
          </ac:grpSpMkLst>
        </pc:grpChg>
        <pc:grpChg chg="add mod">
          <ac:chgData name="Toby Donaldson" userId="2e6e5431-bb17-4c41-9985-d39c50d83c73" providerId="ADAL" clId="{7F23DD3C-EE88-4E09-B912-3847A853AACE}" dt="2023-07-12T04:52:52.941" v="5346" actId="1076"/>
          <ac:grpSpMkLst>
            <pc:docMk/>
            <pc:sldMk cId="2314176608" sldId="310"/>
            <ac:grpSpMk id="14" creationId="{AFE0B391-C419-8D33-8E6A-4F60AD56EC3D}"/>
          </ac:grpSpMkLst>
        </pc:grpChg>
        <pc:grpChg chg="add mod">
          <ac:chgData name="Toby Donaldson" userId="2e6e5431-bb17-4c41-9985-d39c50d83c73" providerId="ADAL" clId="{7F23DD3C-EE88-4E09-B912-3847A853AACE}" dt="2023-07-12T04:52:52.941" v="5346" actId="1076"/>
          <ac:grpSpMkLst>
            <pc:docMk/>
            <pc:sldMk cId="2314176608" sldId="310"/>
            <ac:grpSpMk id="17" creationId="{60FFA01C-A861-E6C6-FB05-69A54D6E5787}"/>
          </ac:grpSpMkLst>
        </pc:grpChg>
        <pc:grpChg chg="add mod">
          <ac:chgData name="Toby Donaldson" userId="2e6e5431-bb17-4c41-9985-d39c50d83c73" providerId="ADAL" clId="{7F23DD3C-EE88-4E09-B912-3847A853AACE}" dt="2023-07-12T04:52:52.941" v="5346" actId="1076"/>
          <ac:grpSpMkLst>
            <pc:docMk/>
            <pc:sldMk cId="2314176608" sldId="310"/>
            <ac:grpSpMk id="22" creationId="{44F05B46-4AEA-4423-98AD-0D46557C06B0}"/>
          </ac:grpSpMkLst>
        </pc:grpChg>
        <pc:grpChg chg="add mod">
          <ac:chgData name="Toby Donaldson" userId="2e6e5431-bb17-4c41-9985-d39c50d83c73" providerId="ADAL" clId="{7F23DD3C-EE88-4E09-B912-3847A853AACE}" dt="2023-07-12T04:52:52.941" v="5346" actId="1076"/>
          <ac:grpSpMkLst>
            <pc:docMk/>
            <pc:sldMk cId="2314176608" sldId="310"/>
            <ac:grpSpMk id="26" creationId="{5C3E2E62-FC40-7FB9-5CBC-9A306EB28A0F}"/>
          </ac:grpSpMkLst>
        </pc:grpChg>
        <pc:graphicFrameChg chg="add del mod modGraphic">
          <ac:chgData name="Toby Donaldson" userId="2e6e5431-bb17-4c41-9985-d39c50d83c73" providerId="ADAL" clId="{7F23DD3C-EE88-4E09-B912-3847A853AACE}" dt="2023-07-12T05:05:50.294" v="5619" actId="3680"/>
          <ac:graphicFrameMkLst>
            <pc:docMk/>
            <pc:sldMk cId="2314176608" sldId="310"/>
            <ac:graphicFrameMk id="38" creationId="{F1754EB9-1209-C394-559A-BAE8DECE371E}"/>
          </ac:graphicFrameMkLst>
        </pc:graphicFrameChg>
        <pc:graphicFrameChg chg="add del mod modGraphic">
          <ac:chgData name="Toby Donaldson" userId="2e6e5431-bb17-4c41-9985-d39c50d83c73" providerId="ADAL" clId="{7F23DD3C-EE88-4E09-B912-3847A853AACE}" dt="2023-07-12T05:12:05.643" v="5795" actId="21"/>
          <ac:graphicFrameMkLst>
            <pc:docMk/>
            <pc:sldMk cId="2314176608" sldId="310"/>
            <ac:graphicFrameMk id="39" creationId="{963F8210-02C5-4751-87F1-02C592947CA0}"/>
          </ac:graphicFrameMkLst>
        </pc:graphicFrameChg>
        <pc:cxnChg chg="add mod">
          <ac:chgData name="Toby Donaldson" userId="2e6e5431-bb17-4c41-9985-d39c50d83c73" providerId="ADAL" clId="{7F23DD3C-EE88-4E09-B912-3847A853AACE}" dt="2023-07-12T04:53:08.446" v="5349" actId="14100"/>
          <ac:cxnSpMkLst>
            <pc:docMk/>
            <pc:sldMk cId="2314176608" sldId="310"/>
            <ac:cxnSpMk id="20" creationId="{55AAB899-5FF0-E412-F987-1586C0620033}"/>
          </ac:cxnSpMkLst>
        </pc:cxnChg>
        <pc:cxnChg chg="add mod">
          <ac:chgData name="Toby Donaldson" userId="2e6e5431-bb17-4c41-9985-d39c50d83c73" providerId="ADAL" clId="{7F23DD3C-EE88-4E09-B912-3847A853AACE}" dt="2023-07-12T04:52:52.941" v="5346" actId="1076"/>
          <ac:cxnSpMkLst>
            <pc:docMk/>
            <pc:sldMk cId="2314176608" sldId="310"/>
            <ac:cxnSpMk id="21" creationId="{4D6E5871-260A-6573-4C79-620C1EAD4470}"/>
          </ac:cxnSpMkLst>
        </pc:cxnChg>
        <pc:cxnChg chg="add mod">
          <ac:chgData name="Toby Donaldson" userId="2e6e5431-bb17-4c41-9985-d39c50d83c73" providerId="ADAL" clId="{7F23DD3C-EE88-4E09-B912-3847A853AACE}" dt="2023-07-12T04:52:52.941" v="5346" actId="1076"/>
          <ac:cxnSpMkLst>
            <pc:docMk/>
            <pc:sldMk cId="2314176608" sldId="310"/>
            <ac:cxnSpMk id="25" creationId="{D2288840-40C5-2C40-1F7A-D342FC55871B}"/>
          </ac:cxnSpMkLst>
        </pc:cxnChg>
        <pc:cxnChg chg="add del mod">
          <ac:chgData name="Toby Donaldson" userId="2e6e5431-bb17-4c41-9985-d39c50d83c73" providerId="ADAL" clId="{7F23DD3C-EE88-4E09-B912-3847A853AACE}" dt="2023-07-12T04:52:56.390" v="5347" actId="21"/>
          <ac:cxnSpMkLst>
            <pc:docMk/>
            <pc:sldMk cId="2314176608" sldId="310"/>
            <ac:cxnSpMk id="29" creationId="{1656F977-AAAD-C586-DB60-3EC6D732A7FF}"/>
          </ac:cxnSpMkLst>
        </pc:cxnChg>
        <pc:cxnChg chg="add mod">
          <ac:chgData name="Toby Donaldson" userId="2e6e5431-bb17-4c41-9985-d39c50d83c73" providerId="ADAL" clId="{7F23DD3C-EE88-4E09-B912-3847A853AACE}" dt="2023-07-12T04:52:52.941" v="5346" actId="1076"/>
          <ac:cxnSpMkLst>
            <pc:docMk/>
            <pc:sldMk cId="2314176608" sldId="310"/>
            <ac:cxnSpMk id="30" creationId="{44CA07CF-E60C-D04D-BE9A-BEB904DCFA83}"/>
          </ac:cxnSpMkLst>
        </pc:cxnChg>
        <pc:cxnChg chg="add">
          <ac:chgData name="Toby Donaldson" userId="2e6e5431-bb17-4c41-9985-d39c50d83c73" providerId="ADAL" clId="{7F23DD3C-EE88-4E09-B912-3847A853AACE}" dt="2023-07-12T04:56:00.290" v="5432" actId="11529"/>
          <ac:cxnSpMkLst>
            <pc:docMk/>
            <pc:sldMk cId="2314176608" sldId="310"/>
            <ac:cxnSpMk id="37" creationId="{25BC559F-149C-7A4F-C6A4-ADFDD1256264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21964150" sldId="311"/>
        </pc:sldMkLst>
      </pc:sldChg>
      <pc:sldChg chg="addSp delSp modSp add mod ord">
        <pc:chgData name="Toby Donaldson" userId="2e6e5431-bb17-4c41-9985-d39c50d83c73" providerId="ADAL" clId="{7F23DD3C-EE88-4E09-B912-3847A853AACE}" dt="2023-07-16T03:09:03.637" v="11640" actId="20577"/>
        <pc:sldMkLst>
          <pc:docMk/>
          <pc:sldMk cId="3630375092" sldId="311"/>
        </pc:sldMkLst>
        <pc:spChg chg="mod">
          <ac:chgData name="Toby Donaldson" userId="2e6e5431-bb17-4c41-9985-d39c50d83c73" providerId="ADAL" clId="{7F23DD3C-EE88-4E09-B912-3847A853AACE}" dt="2023-07-14T03:54:03.847" v="6968"/>
          <ac:spMkLst>
            <pc:docMk/>
            <pc:sldMk cId="3630375092" sldId="311"/>
            <ac:spMk id="5" creationId="{6E06D570-7EC0-BCA6-EEA4-92B16DDA13D6}"/>
          </ac:spMkLst>
        </pc:spChg>
        <pc:spChg chg="add mod">
          <ac:chgData name="Toby Donaldson" userId="2e6e5431-bb17-4c41-9985-d39c50d83c73" providerId="ADAL" clId="{7F23DD3C-EE88-4E09-B912-3847A853AACE}" dt="2023-07-16T03:09:03.637" v="11640" actId="20577"/>
          <ac:spMkLst>
            <pc:docMk/>
            <pc:sldMk cId="3630375092" sldId="311"/>
            <ac:spMk id="6" creationId="{42E77FD3-5028-CE4A-C09A-C418F4306C75}"/>
          </ac:spMkLst>
        </pc:spChg>
        <pc:spChg chg="add mod">
          <ac:chgData name="Toby Donaldson" userId="2e6e5431-bb17-4c41-9985-d39c50d83c73" providerId="ADAL" clId="{7F23DD3C-EE88-4E09-B912-3847A853AACE}" dt="2023-07-16T03:07:59.320" v="11629" actId="14100"/>
          <ac:spMkLst>
            <pc:docMk/>
            <pc:sldMk cId="3630375092" sldId="311"/>
            <ac:spMk id="7" creationId="{1AD3E005-ADCA-252E-F106-9616F5BDE452}"/>
          </ac:spMkLst>
        </pc:spChg>
        <pc:spChg chg="add mod">
          <ac:chgData name="Toby Donaldson" userId="2e6e5431-bb17-4c41-9985-d39c50d83c73" providerId="ADAL" clId="{7F23DD3C-EE88-4E09-B912-3847A853AACE}" dt="2023-07-16T03:08:27.441" v="11636" actId="14100"/>
          <ac:spMkLst>
            <pc:docMk/>
            <pc:sldMk cId="3630375092" sldId="311"/>
            <ac:spMk id="29" creationId="{97764E12-F462-72B7-6D5F-09E277D36A1B}"/>
          </ac:spMkLst>
        </pc:spChg>
        <pc:spChg chg="mod">
          <ac:chgData name="Toby Donaldson" userId="2e6e5431-bb17-4c41-9985-d39c50d83c73" providerId="ADAL" clId="{7F23DD3C-EE88-4E09-B912-3847A853AACE}" dt="2023-07-12T04:56:37.535" v="5439" actId="14100"/>
          <ac:spMkLst>
            <pc:docMk/>
            <pc:sldMk cId="3630375092" sldId="311"/>
            <ac:spMk id="34" creationId="{4DEBAC72-13A1-BD7D-B6D7-9A9870C972BB}"/>
          </ac:spMkLst>
        </pc:spChg>
        <pc:spChg chg="del">
          <ac:chgData name="Toby Donaldson" userId="2e6e5431-bb17-4c41-9985-d39c50d83c73" providerId="ADAL" clId="{7F23DD3C-EE88-4E09-B912-3847A853AACE}" dt="2023-07-12T04:56:44.281" v="5441" actId="21"/>
          <ac:spMkLst>
            <pc:docMk/>
            <pc:sldMk cId="3630375092" sldId="311"/>
            <ac:spMk id="35" creationId="{41BEBF40-9532-00F3-9A9F-5E4C08DFFA77}"/>
          </ac:spMkLst>
        </pc:spChg>
        <pc:grpChg chg="mod">
          <ac:chgData name="Toby Donaldson" userId="2e6e5431-bb17-4c41-9985-d39c50d83c73" providerId="ADAL" clId="{7F23DD3C-EE88-4E09-B912-3847A853AACE}" dt="2023-07-12T05:10:51.284" v="5791" actId="1076"/>
          <ac:grpSpMkLst>
            <pc:docMk/>
            <pc:sldMk cId="3630375092" sldId="311"/>
            <ac:grpSpMk id="8" creationId="{72FE863C-FEEE-5DCE-705C-252E5D8DBDB0}"/>
          </ac:grpSpMkLst>
        </pc:grpChg>
        <pc:grpChg chg="mod">
          <ac:chgData name="Toby Donaldson" userId="2e6e5431-bb17-4c41-9985-d39c50d83c73" providerId="ADAL" clId="{7F23DD3C-EE88-4E09-B912-3847A853AACE}" dt="2023-07-12T05:10:51.284" v="5791" actId="1076"/>
          <ac:grpSpMkLst>
            <pc:docMk/>
            <pc:sldMk cId="3630375092" sldId="311"/>
            <ac:grpSpMk id="11" creationId="{9839C711-D710-12AC-9FDB-2343783DD7CE}"/>
          </ac:grpSpMkLst>
        </pc:grpChg>
        <pc:grpChg chg="mod">
          <ac:chgData name="Toby Donaldson" userId="2e6e5431-bb17-4c41-9985-d39c50d83c73" providerId="ADAL" clId="{7F23DD3C-EE88-4E09-B912-3847A853AACE}" dt="2023-07-12T05:10:51.284" v="5791" actId="1076"/>
          <ac:grpSpMkLst>
            <pc:docMk/>
            <pc:sldMk cId="3630375092" sldId="311"/>
            <ac:grpSpMk id="14" creationId="{AFE0B391-C419-8D33-8E6A-4F60AD56EC3D}"/>
          </ac:grpSpMkLst>
        </pc:grpChg>
        <pc:grpChg chg="mod">
          <ac:chgData name="Toby Donaldson" userId="2e6e5431-bb17-4c41-9985-d39c50d83c73" providerId="ADAL" clId="{7F23DD3C-EE88-4E09-B912-3847A853AACE}" dt="2023-07-12T05:10:51.284" v="5791" actId="1076"/>
          <ac:grpSpMkLst>
            <pc:docMk/>
            <pc:sldMk cId="3630375092" sldId="311"/>
            <ac:grpSpMk id="17" creationId="{60FFA01C-A861-E6C6-FB05-69A54D6E5787}"/>
          </ac:grpSpMkLst>
        </pc:grpChg>
        <pc:grpChg chg="mod">
          <ac:chgData name="Toby Donaldson" userId="2e6e5431-bb17-4c41-9985-d39c50d83c73" providerId="ADAL" clId="{7F23DD3C-EE88-4E09-B912-3847A853AACE}" dt="2023-07-12T05:10:51.284" v="5791" actId="1076"/>
          <ac:grpSpMkLst>
            <pc:docMk/>
            <pc:sldMk cId="3630375092" sldId="311"/>
            <ac:grpSpMk id="22" creationId="{44F05B46-4AEA-4423-98AD-0D46557C06B0}"/>
          </ac:grpSpMkLst>
        </pc:grpChg>
        <pc:grpChg chg="mod">
          <ac:chgData name="Toby Donaldson" userId="2e6e5431-bb17-4c41-9985-d39c50d83c73" providerId="ADAL" clId="{7F23DD3C-EE88-4E09-B912-3847A853AACE}" dt="2023-07-12T05:10:51.284" v="5791" actId="1076"/>
          <ac:grpSpMkLst>
            <pc:docMk/>
            <pc:sldMk cId="3630375092" sldId="311"/>
            <ac:grpSpMk id="26" creationId="{5C3E2E62-FC40-7FB9-5CBC-9A306EB28A0F}"/>
          </ac:grpSpMkLst>
        </pc:grpChg>
        <pc:graphicFrameChg chg="add mod modGraphic">
          <ac:chgData name="Toby Donaldson" userId="2e6e5431-bb17-4c41-9985-d39c50d83c73" providerId="ADAL" clId="{7F23DD3C-EE88-4E09-B912-3847A853AACE}" dt="2023-07-12T05:12:13.491" v="5796" actId="1076"/>
          <ac:graphicFrameMkLst>
            <pc:docMk/>
            <pc:sldMk cId="3630375092" sldId="311"/>
            <ac:graphicFrameMk id="3" creationId="{FFF3FA87-2F06-1E8F-ECBC-80A5CA95A3C6}"/>
          </ac:graphicFrameMkLst>
        </pc:graphicFrameChg>
        <pc:graphicFrameChg chg="add del mod">
          <ac:chgData name="Toby Donaldson" userId="2e6e5431-bb17-4c41-9985-d39c50d83c73" providerId="ADAL" clId="{7F23DD3C-EE88-4E09-B912-3847A853AACE}" dt="2023-07-12T05:12:02.325" v="5794" actId="21"/>
          <ac:graphicFrameMkLst>
            <pc:docMk/>
            <pc:sldMk cId="3630375092" sldId="311"/>
            <ac:graphicFrameMk id="7" creationId="{B99846D7-ABA4-03DC-E2D5-2E0EFC49F88A}"/>
          </ac:graphicFrameMkLst>
        </pc:graphicFrameChg>
        <pc:cxnChg chg="mod">
          <ac:chgData name="Toby Donaldson" userId="2e6e5431-bb17-4c41-9985-d39c50d83c73" providerId="ADAL" clId="{7F23DD3C-EE88-4E09-B912-3847A853AACE}" dt="2023-07-16T03:08:55.511" v="11639" actId="14100"/>
          <ac:cxnSpMkLst>
            <pc:docMk/>
            <pc:sldMk cId="3630375092" sldId="311"/>
            <ac:cxnSpMk id="20" creationId="{55AAB899-5FF0-E412-F987-1586C0620033}"/>
          </ac:cxnSpMkLst>
        </pc:cxnChg>
        <pc:cxnChg chg="mod">
          <ac:chgData name="Toby Donaldson" userId="2e6e5431-bb17-4c41-9985-d39c50d83c73" providerId="ADAL" clId="{7F23DD3C-EE88-4E09-B912-3847A853AACE}" dt="2023-07-12T05:10:51.284" v="5791" actId="1076"/>
          <ac:cxnSpMkLst>
            <pc:docMk/>
            <pc:sldMk cId="3630375092" sldId="311"/>
            <ac:cxnSpMk id="21" creationId="{4D6E5871-260A-6573-4C79-620C1EAD4470}"/>
          </ac:cxnSpMkLst>
        </pc:cxnChg>
        <pc:cxnChg chg="mod">
          <ac:chgData name="Toby Donaldson" userId="2e6e5431-bb17-4c41-9985-d39c50d83c73" providerId="ADAL" clId="{7F23DD3C-EE88-4E09-B912-3847A853AACE}" dt="2023-07-12T05:10:51.284" v="5791" actId="1076"/>
          <ac:cxnSpMkLst>
            <pc:docMk/>
            <pc:sldMk cId="3630375092" sldId="311"/>
            <ac:cxnSpMk id="25" creationId="{D2288840-40C5-2C40-1F7A-D342FC55871B}"/>
          </ac:cxnSpMkLst>
        </pc:cxnChg>
        <pc:cxnChg chg="mod">
          <ac:chgData name="Toby Donaldson" userId="2e6e5431-bb17-4c41-9985-d39c50d83c73" providerId="ADAL" clId="{7F23DD3C-EE88-4E09-B912-3847A853AACE}" dt="2023-07-12T05:10:51.284" v="5791" actId="1076"/>
          <ac:cxnSpMkLst>
            <pc:docMk/>
            <pc:sldMk cId="3630375092" sldId="311"/>
            <ac:cxnSpMk id="30" creationId="{44CA07CF-E60C-D04D-BE9A-BEB904DCFA83}"/>
          </ac:cxnSpMkLst>
        </pc:cxnChg>
        <pc:cxnChg chg="del">
          <ac:chgData name="Toby Donaldson" userId="2e6e5431-bb17-4c41-9985-d39c50d83c73" providerId="ADAL" clId="{7F23DD3C-EE88-4E09-B912-3847A853AACE}" dt="2023-07-12T04:56:40.253" v="5440" actId="21"/>
          <ac:cxnSpMkLst>
            <pc:docMk/>
            <pc:sldMk cId="3630375092" sldId="311"/>
            <ac:cxnSpMk id="37" creationId="{25BC559F-149C-7A4F-C6A4-ADFDD1256264}"/>
          </ac:cxnSpMkLst>
        </pc:cxnChg>
      </pc:sldChg>
      <pc:sldChg chg="addSp delSp modSp new mod modClrScheme chgLayout">
        <pc:chgData name="Toby Donaldson" userId="2e6e5431-bb17-4c41-9985-d39c50d83c73" providerId="ADAL" clId="{7F23DD3C-EE88-4E09-B912-3847A853AACE}" dt="2023-07-16T05:50:41.277" v="12166" actId="20577"/>
        <pc:sldMkLst>
          <pc:docMk/>
          <pc:sldMk cId="2270319643" sldId="312"/>
        </pc:sldMkLst>
        <pc:spChg chg="del">
          <ac:chgData name="Toby Donaldson" userId="2e6e5431-bb17-4c41-9985-d39c50d83c73" providerId="ADAL" clId="{7F23DD3C-EE88-4E09-B912-3847A853AACE}" dt="2023-07-12T05:18:12.157" v="5854" actId="700"/>
          <ac:spMkLst>
            <pc:docMk/>
            <pc:sldMk cId="2270319643" sldId="312"/>
            <ac:spMk id="2" creationId="{75BC423C-1567-A0B7-D698-39A3A67C106D}"/>
          </ac:spMkLst>
        </pc:spChg>
        <pc:spChg chg="del">
          <ac:chgData name="Toby Donaldson" userId="2e6e5431-bb17-4c41-9985-d39c50d83c73" providerId="ADAL" clId="{7F23DD3C-EE88-4E09-B912-3847A853AACE}" dt="2023-07-12T05:18:12.157" v="5854" actId="700"/>
          <ac:spMkLst>
            <pc:docMk/>
            <pc:sldMk cId="2270319643" sldId="312"/>
            <ac:spMk id="3" creationId="{24639862-3915-4790-235B-3F4EC32A604F}"/>
          </ac:spMkLst>
        </pc:spChg>
        <pc:spChg chg="mod ord">
          <ac:chgData name="Toby Donaldson" userId="2e6e5431-bb17-4c41-9985-d39c50d83c73" providerId="ADAL" clId="{7F23DD3C-EE88-4E09-B912-3847A853AACE}" dt="2023-07-12T05:18:12.157" v="5854" actId="700"/>
          <ac:spMkLst>
            <pc:docMk/>
            <pc:sldMk cId="2270319643" sldId="312"/>
            <ac:spMk id="4" creationId="{520CFAFF-0560-58C9-340C-08B1A71B4B45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6" creationId="{3A671518-98CC-C793-3432-34B5A0B8C684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7" creationId="{BCB8AC86-0F98-FFAB-00FC-7E1D316BA307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9" creationId="{CA3BAF88-4080-810F-2CC4-60FCE17938CD}"/>
          </ac:spMkLst>
        </pc:spChg>
        <pc:spChg chg="add mod">
          <ac:chgData name="Toby Donaldson" userId="2e6e5431-bb17-4c41-9985-d39c50d83c73" providerId="ADAL" clId="{7F23DD3C-EE88-4E09-B912-3847A853AACE}" dt="2023-07-16T05:49:42.322" v="12072" actId="14100"/>
          <ac:spMkLst>
            <pc:docMk/>
            <pc:sldMk cId="2270319643" sldId="312"/>
            <ac:spMk id="10" creationId="{BCFBB46F-FC71-18A4-FDA7-208FAF7C2B2B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10" creationId="{BED4034E-A0B9-0822-A9B9-C9219C7123FE}"/>
          </ac:spMkLst>
        </pc:spChg>
        <pc:spChg chg="add mod">
          <ac:chgData name="Toby Donaldson" userId="2e6e5431-bb17-4c41-9985-d39c50d83c73" providerId="ADAL" clId="{7F23DD3C-EE88-4E09-B912-3847A853AACE}" dt="2023-07-16T05:50:41.277" v="12166" actId="20577"/>
          <ac:spMkLst>
            <pc:docMk/>
            <pc:sldMk cId="2270319643" sldId="312"/>
            <ac:spMk id="11" creationId="{B32B1C12-2134-04D5-6056-F0DD97771C6B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12" creationId="{213522D0-4F91-CF53-F96E-C078C2F1A562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13" creationId="{E75E3A65-C2B5-F2B9-6E28-2365D799656F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15" creationId="{FA159125-C249-6260-476C-89F3A7D952E0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16" creationId="{EC7B14D1-DD1F-E29C-8210-409B4DF1ABF7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18" creationId="{FF3B2495-1EA6-4447-DC7C-0766E80E7F1E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19" creationId="{1DA76780-3FC9-373A-694F-B18B25F83216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21" creationId="{48B8A234-A1E5-BF0B-B178-733891805F13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22" creationId="{5C73285F-5384-5637-55C0-023F1D13B58E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24" creationId="{84E167A4-79E2-5FE6-E9C1-F1987A11817F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25" creationId="{0FF34409-C0BC-6F71-C188-985DA89022D6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27" creationId="{2F2BC0A7-08D5-5899-BBC6-C46CF5EED7F3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28" creationId="{2A454801-01E3-B986-540F-A52C3AD44849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30" creationId="{F1093F7F-BFD9-9B89-8AC2-BEBE5719BA86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31" creationId="{FA3CB66E-835F-9A38-CF48-1CAED714675A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33" creationId="{9495BD5A-27AF-781F-92EF-3DB7521CD642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34" creationId="{8369B0E0-AFDE-DF11-ECDA-FF7F26CFEC29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36" creationId="{F3253B15-70C9-9DED-B70D-55FB0B67425B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37" creationId="{585D71C2-F325-9ABB-89EB-A72AF032F90A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39" creationId="{0E42B2D2-6D35-9395-D42F-1B5273EE85B8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40" creationId="{3ADBE02F-297F-F39D-F932-E4A32A76B18C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42" creationId="{8AAA35E5-C8A9-532A-4A38-4DD72AB8537D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43" creationId="{2F6C0E5B-4455-97CE-325D-2439D59C8A35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45" creationId="{55643BDB-7256-AE0F-F083-6255298FCED7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46" creationId="{F300721E-8785-4BCA-E3F6-1A9BDAD09D92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48" creationId="{243E12F3-BB2E-CD0F-F36A-7F4AD510C7E0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49" creationId="{5C01ACBE-4745-2047-C068-442827BBEADD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51" creationId="{EB3BF5DA-8C93-6379-9F7C-12181E626AF3}"/>
          </ac:spMkLst>
        </pc:spChg>
        <pc:spChg chg="mod">
          <ac:chgData name="Toby Donaldson" userId="2e6e5431-bb17-4c41-9985-d39c50d83c73" providerId="ADAL" clId="{7F23DD3C-EE88-4E09-B912-3847A853AACE}" dt="2023-07-12T05:18:18.632" v="5855"/>
          <ac:spMkLst>
            <pc:docMk/>
            <pc:sldMk cId="2270319643" sldId="312"/>
            <ac:spMk id="52" creationId="{BFAFEB15-BA7E-A122-1B23-F1B901C0E43B}"/>
          </ac:spMkLst>
        </pc:spChg>
        <pc:spChg chg="add mod">
          <ac:chgData name="Toby Donaldson" userId="2e6e5431-bb17-4c41-9985-d39c50d83c73" providerId="ADAL" clId="{7F23DD3C-EE88-4E09-B912-3847A853AACE}" dt="2023-07-14T04:08:06.557" v="7248" actId="113"/>
          <ac:spMkLst>
            <pc:docMk/>
            <pc:sldMk cId="2270319643" sldId="312"/>
            <ac:spMk id="54" creationId="{9DD24AA9-7CBE-08F1-AA5C-FE35D8564212}"/>
          </ac:spMkLst>
        </pc:spChg>
        <pc:spChg chg="add mod">
          <ac:chgData name="Toby Donaldson" userId="2e6e5431-bb17-4c41-9985-d39c50d83c73" providerId="ADAL" clId="{7F23DD3C-EE88-4E09-B912-3847A853AACE}" dt="2023-07-16T05:50:09.030" v="12080" actId="20577"/>
          <ac:spMkLst>
            <pc:docMk/>
            <pc:sldMk cId="2270319643" sldId="312"/>
            <ac:spMk id="136" creationId="{BE9AE4B4-3BFC-F550-84C5-666B3A912F8D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38" creationId="{D490C474-69C7-E804-5756-D71768810164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39" creationId="{CB6B7F04-CB48-CE07-0644-838D41E68C0C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41" creationId="{D70F5645-520F-A38A-3AB3-5BE13A3128DA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42" creationId="{05FCDA91-27B4-3ADC-ECE4-507FCFD0D053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44" creationId="{9F00BD0E-553F-7834-51FC-FF488737A43F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45" creationId="{193C791A-6BBA-8BF3-15EB-D0268C48BCD2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47" creationId="{BABBFAB6-E4D6-5F3E-D98D-DE5A8CE9C70D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48" creationId="{ED3DF1B7-339D-AC86-FCA1-2B0E3A01D5B9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50" creationId="{1E3B9775-2B04-DD5C-8B54-1F8EFC25931D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51" creationId="{08671137-2ED1-49D5-E50F-BC55784746A0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53" creationId="{FBDD91C6-3FA2-45DE-3C71-45D0CE25CEF7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54" creationId="{928C11E6-64FC-2AA5-3EE2-12E8B32E3EBB}"/>
          </ac:spMkLst>
        </pc:spChg>
        <pc:spChg chg="mod">
          <ac:chgData name="Toby Donaldson" userId="2e6e5431-bb17-4c41-9985-d39c50d83c73" providerId="ADAL" clId="{7F23DD3C-EE88-4E09-B912-3847A853AACE}" dt="2023-07-14T04:44:29.005" v="8527" actId="20577"/>
          <ac:spMkLst>
            <pc:docMk/>
            <pc:sldMk cId="2270319643" sldId="312"/>
            <ac:spMk id="156" creationId="{B4B82A7A-FB3F-50AD-369C-D28D30DFEDFE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57" creationId="{435A97FD-93A6-6914-6FB3-4B7E5283E881}"/>
          </ac:spMkLst>
        </pc:spChg>
        <pc:spChg chg="mod">
          <ac:chgData name="Toby Donaldson" userId="2e6e5431-bb17-4c41-9985-d39c50d83c73" providerId="ADAL" clId="{7F23DD3C-EE88-4E09-B912-3847A853AACE}" dt="2023-07-14T04:44:32.801" v="8528" actId="20577"/>
          <ac:spMkLst>
            <pc:docMk/>
            <pc:sldMk cId="2270319643" sldId="312"/>
            <ac:spMk id="159" creationId="{32D61A32-396F-4D88-6031-A7B1A1EE02C7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60" creationId="{872E9FF5-9C90-D530-4C27-C5FB2A54725E}"/>
          </ac:spMkLst>
        </pc:spChg>
        <pc:spChg chg="mod">
          <ac:chgData name="Toby Donaldson" userId="2e6e5431-bb17-4c41-9985-d39c50d83c73" providerId="ADAL" clId="{7F23DD3C-EE88-4E09-B912-3847A853AACE}" dt="2023-07-14T04:44:36.721" v="8529" actId="20577"/>
          <ac:spMkLst>
            <pc:docMk/>
            <pc:sldMk cId="2270319643" sldId="312"/>
            <ac:spMk id="162" creationId="{066BEB00-8095-9A85-EE17-619FBD07DDE0}"/>
          </ac:spMkLst>
        </pc:spChg>
        <pc:spChg chg="mod">
          <ac:chgData name="Toby Donaldson" userId="2e6e5431-bb17-4c41-9985-d39c50d83c73" providerId="ADAL" clId="{7F23DD3C-EE88-4E09-B912-3847A853AACE}" dt="2023-07-12T05:37:34.778" v="6320"/>
          <ac:spMkLst>
            <pc:docMk/>
            <pc:sldMk cId="2270319643" sldId="312"/>
            <ac:spMk id="163" creationId="{B2CB18DF-6437-8B47-DD37-F712C2DB5D49}"/>
          </ac:spMkLst>
        </pc:s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5" creationId="{6349C911-C85C-D2CC-C8F2-9BCC0B8A680A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8" creationId="{FEDEB27F-3015-2F3E-1A25-2F9E778FD0C6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11" creationId="{4386B55B-B7E6-E697-FE9A-3D7ADEFF403B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14" creationId="{977201CE-5F3A-0CC2-7B73-5E0A081F90FF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17" creationId="{032B8532-3205-9C47-A853-AB7A2DCD488A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20" creationId="{55166E16-0E2A-51DA-BE08-C95E7C207272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23" creationId="{7209307F-DFA5-E7F3-6FFF-7F01E1D6DB3B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26" creationId="{3ECC9D7D-FDA1-119B-0276-06A86DDB0B81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29" creationId="{9A1972D6-253C-E76E-4794-0F935121EB7A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32" creationId="{E171271B-6C82-91E7-4FEF-B0593C442D22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35" creationId="{CE1EAFB4-79E8-8D4D-BE95-912A3BFCD342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38" creationId="{9EFB5808-4F12-4EE4-D8B9-E89107532121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41" creationId="{BFF98E3B-AFB0-2F3F-D784-978D657A254B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44" creationId="{6EA034FB-4984-CAB4-3AFE-E99324FACF63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47" creationId="{1CE30B3C-CBE9-12D1-7BCB-700ACF97C0F1}"/>
          </ac:grpSpMkLst>
        </pc:grpChg>
        <pc:grpChg chg="add del mod">
          <ac:chgData name="Toby Donaldson" userId="2e6e5431-bb17-4c41-9985-d39c50d83c73" providerId="ADAL" clId="{7F23DD3C-EE88-4E09-B912-3847A853AACE}" dt="2023-07-12T05:37:28.396" v="6319" actId="21"/>
          <ac:grpSpMkLst>
            <pc:docMk/>
            <pc:sldMk cId="2270319643" sldId="312"/>
            <ac:grpSpMk id="50" creationId="{9477BEC1-CA02-BE54-E758-E8EFD51DA0C4}"/>
          </ac:grpSpMkLst>
        </pc:grpChg>
        <pc:grpChg chg="add mod">
          <ac:chgData name="Toby Donaldson" userId="2e6e5431-bb17-4c41-9985-d39c50d83c73" providerId="ADAL" clId="{7F23DD3C-EE88-4E09-B912-3847A853AACE}" dt="2023-07-16T05:49:01.730" v="11986" actId="1076"/>
          <ac:grpSpMkLst>
            <pc:docMk/>
            <pc:sldMk cId="2270319643" sldId="312"/>
            <ac:grpSpMk id="137" creationId="{992225F3-C120-81A4-11F7-6D75EA80AAD3}"/>
          </ac:grpSpMkLst>
        </pc:grpChg>
        <pc:grpChg chg="add mod">
          <ac:chgData name="Toby Donaldson" userId="2e6e5431-bb17-4c41-9985-d39c50d83c73" providerId="ADAL" clId="{7F23DD3C-EE88-4E09-B912-3847A853AACE}" dt="2023-07-16T05:49:01.730" v="11986" actId="1076"/>
          <ac:grpSpMkLst>
            <pc:docMk/>
            <pc:sldMk cId="2270319643" sldId="312"/>
            <ac:grpSpMk id="140" creationId="{61424559-3F7F-9A74-B06B-BF102BCA3DA3}"/>
          </ac:grpSpMkLst>
        </pc:grpChg>
        <pc:grpChg chg="add mod">
          <ac:chgData name="Toby Donaldson" userId="2e6e5431-bb17-4c41-9985-d39c50d83c73" providerId="ADAL" clId="{7F23DD3C-EE88-4E09-B912-3847A853AACE}" dt="2023-07-16T05:49:01.730" v="11986" actId="1076"/>
          <ac:grpSpMkLst>
            <pc:docMk/>
            <pc:sldMk cId="2270319643" sldId="312"/>
            <ac:grpSpMk id="143" creationId="{B68E3897-16E5-6EE0-862D-2942BAA3443E}"/>
          </ac:grpSpMkLst>
        </pc:grpChg>
        <pc:grpChg chg="add mod">
          <ac:chgData name="Toby Donaldson" userId="2e6e5431-bb17-4c41-9985-d39c50d83c73" providerId="ADAL" clId="{7F23DD3C-EE88-4E09-B912-3847A853AACE}" dt="2023-07-16T05:49:01.730" v="11986" actId="1076"/>
          <ac:grpSpMkLst>
            <pc:docMk/>
            <pc:sldMk cId="2270319643" sldId="312"/>
            <ac:grpSpMk id="146" creationId="{E199B747-6625-FC76-C0BC-D415A81401B6}"/>
          </ac:grpSpMkLst>
        </pc:grpChg>
        <pc:grpChg chg="add mod">
          <ac:chgData name="Toby Donaldson" userId="2e6e5431-bb17-4c41-9985-d39c50d83c73" providerId="ADAL" clId="{7F23DD3C-EE88-4E09-B912-3847A853AACE}" dt="2023-07-16T05:49:01.730" v="11986" actId="1076"/>
          <ac:grpSpMkLst>
            <pc:docMk/>
            <pc:sldMk cId="2270319643" sldId="312"/>
            <ac:grpSpMk id="149" creationId="{4FCBFFA3-0A69-F0E1-D941-2DC7D0A42C5D}"/>
          </ac:grpSpMkLst>
        </pc:grpChg>
        <pc:grpChg chg="add mod">
          <ac:chgData name="Toby Donaldson" userId="2e6e5431-bb17-4c41-9985-d39c50d83c73" providerId="ADAL" clId="{7F23DD3C-EE88-4E09-B912-3847A853AACE}" dt="2023-07-16T05:49:01.730" v="11986" actId="1076"/>
          <ac:grpSpMkLst>
            <pc:docMk/>
            <pc:sldMk cId="2270319643" sldId="312"/>
            <ac:grpSpMk id="152" creationId="{51302ADB-48B1-BAAA-6008-0110202914D5}"/>
          </ac:grpSpMkLst>
        </pc:grpChg>
        <pc:grpChg chg="add mod">
          <ac:chgData name="Toby Donaldson" userId="2e6e5431-bb17-4c41-9985-d39c50d83c73" providerId="ADAL" clId="{7F23DD3C-EE88-4E09-B912-3847A853AACE}" dt="2023-07-16T05:49:01.730" v="11986" actId="1076"/>
          <ac:grpSpMkLst>
            <pc:docMk/>
            <pc:sldMk cId="2270319643" sldId="312"/>
            <ac:grpSpMk id="155" creationId="{31FC9B11-B10E-29B6-A563-5B3D1A45F254}"/>
          </ac:grpSpMkLst>
        </pc:grpChg>
        <pc:grpChg chg="add mod">
          <ac:chgData name="Toby Donaldson" userId="2e6e5431-bb17-4c41-9985-d39c50d83c73" providerId="ADAL" clId="{7F23DD3C-EE88-4E09-B912-3847A853AACE}" dt="2023-07-16T05:49:01.730" v="11986" actId="1076"/>
          <ac:grpSpMkLst>
            <pc:docMk/>
            <pc:sldMk cId="2270319643" sldId="312"/>
            <ac:grpSpMk id="158" creationId="{7A395577-29B6-B020-9C90-F6196A6B8F7D}"/>
          </ac:grpSpMkLst>
        </pc:grpChg>
        <pc:grpChg chg="add mod">
          <ac:chgData name="Toby Donaldson" userId="2e6e5431-bb17-4c41-9985-d39c50d83c73" providerId="ADAL" clId="{7F23DD3C-EE88-4E09-B912-3847A853AACE}" dt="2023-07-16T05:49:01.730" v="11986" actId="1076"/>
          <ac:grpSpMkLst>
            <pc:docMk/>
            <pc:sldMk cId="2270319643" sldId="312"/>
            <ac:grpSpMk id="161" creationId="{DE20EED9-79F8-14CE-A3E7-4FBFD7D4EC98}"/>
          </ac:grpSpMkLst>
        </pc:grp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53" creationId="{36B9DCDD-8D3A-3C1F-C522-139D9C94779E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55" creationId="{2C0F69FF-2A50-BCC4-FA7F-6C8271082118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58" creationId="{4C527795-F1F1-E148-BFF1-F9A1E9DA9002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61" creationId="{B94C5B56-DF37-001A-2A75-520B305C9ED6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64" creationId="{049AC3E0-3A6F-0CD5-C5A7-E37AA45D6778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67" creationId="{307E8E2B-4BF8-D52D-D122-FD1DF330DD98}"/>
          </ac:cxnSpMkLst>
        </pc:cxnChg>
        <pc:cxnChg chg="add del mod">
          <ac:chgData name="Toby Donaldson" userId="2e6e5431-bb17-4c41-9985-d39c50d83c73" providerId="ADAL" clId="{7F23DD3C-EE88-4E09-B912-3847A853AACE}" dt="2023-07-12T05:20:39.563" v="5917" actId="21"/>
          <ac:cxnSpMkLst>
            <pc:docMk/>
            <pc:sldMk cId="2270319643" sldId="312"/>
            <ac:cxnSpMk id="68" creationId="{C66BFC56-9583-986E-856D-BC42033E1654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71" creationId="{995C7582-490D-0FD1-4369-04446C2DCEF8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72" creationId="{220BD0B1-E5F8-76E5-07B3-F2C64062E285}"/>
          </ac:cxnSpMkLst>
        </pc:cxnChg>
        <pc:cxnChg chg="add del mod">
          <ac:chgData name="Toby Donaldson" userId="2e6e5431-bb17-4c41-9985-d39c50d83c73" providerId="ADAL" clId="{7F23DD3C-EE88-4E09-B912-3847A853AACE}" dt="2023-07-12T05:21:23.127" v="5931"/>
          <ac:cxnSpMkLst>
            <pc:docMk/>
            <pc:sldMk cId="2270319643" sldId="312"/>
            <ac:cxnSpMk id="79" creationId="{52D5274C-E099-734A-4DC0-F3B95358C6F2}"/>
          </ac:cxnSpMkLst>
        </pc:cxnChg>
        <pc:cxnChg chg="add del mod">
          <ac:chgData name="Toby Donaldson" userId="2e6e5431-bb17-4c41-9985-d39c50d83c73" providerId="ADAL" clId="{7F23DD3C-EE88-4E09-B912-3847A853AACE}" dt="2023-07-12T05:21:23.127" v="5931"/>
          <ac:cxnSpMkLst>
            <pc:docMk/>
            <pc:sldMk cId="2270319643" sldId="312"/>
            <ac:cxnSpMk id="80" creationId="{960EF326-749D-91E1-0082-67639E90BFC9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81" creationId="{FBE3714A-FBBA-3840-082C-CDD5AD107EB0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82" creationId="{C756C34D-9D22-473F-35DF-DD43F7E1A5FA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83" creationId="{5BC681A0-E28D-8AF5-BA76-83F3A663F881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90" creationId="{AD9DEEBE-3175-95CF-89B5-4297097AEC27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91" creationId="{35253BCF-4742-BCFD-F25E-C3EFC322257F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92" creationId="{695B32D6-B64B-8DB4-C988-0840F3A3FEF7}"/>
          </ac:cxnSpMkLst>
        </pc:cxnChg>
        <pc:cxnChg chg="add del mod">
          <ac:chgData name="Toby Donaldson" userId="2e6e5431-bb17-4c41-9985-d39c50d83c73" providerId="ADAL" clId="{7F23DD3C-EE88-4E09-B912-3847A853AACE}" dt="2023-07-12T05:22:35.745" v="5957"/>
          <ac:cxnSpMkLst>
            <pc:docMk/>
            <pc:sldMk cId="2270319643" sldId="312"/>
            <ac:cxnSpMk id="103" creationId="{FA863FD8-12E1-65B1-AE00-55E8956B94A2}"/>
          </ac:cxnSpMkLst>
        </pc:cxnChg>
        <pc:cxnChg chg="add del mod">
          <ac:chgData name="Toby Donaldson" userId="2e6e5431-bb17-4c41-9985-d39c50d83c73" providerId="ADAL" clId="{7F23DD3C-EE88-4E09-B912-3847A853AACE}" dt="2023-07-12T05:22:35.745" v="5957"/>
          <ac:cxnSpMkLst>
            <pc:docMk/>
            <pc:sldMk cId="2270319643" sldId="312"/>
            <ac:cxnSpMk id="104" creationId="{6E19986E-1C5E-F7D9-5CF4-005D11C30770}"/>
          </ac:cxnSpMkLst>
        </pc:cxnChg>
        <pc:cxnChg chg="add del mod">
          <ac:chgData name="Toby Donaldson" userId="2e6e5431-bb17-4c41-9985-d39c50d83c73" providerId="ADAL" clId="{7F23DD3C-EE88-4E09-B912-3847A853AACE}" dt="2023-07-12T05:22:35.745" v="5957"/>
          <ac:cxnSpMkLst>
            <pc:docMk/>
            <pc:sldMk cId="2270319643" sldId="312"/>
            <ac:cxnSpMk id="105" creationId="{B644B8C2-8F7F-1B0A-9292-F9E0DBB5B44C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06" creationId="{EEEF9047-359A-1BF4-54AD-4741EF26F48B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07" creationId="{3B443F35-87C5-64CB-FB46-348ECB1609EA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12" creationId="{7B9E3222-C02E-4627-44F6-C58090C9E3B3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13" creationId="{A713B106-D51F-2752-811E-BDC44746EE5E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14" creationId="{AD3C0B2C-EC5A-BCF4-032E-861128E6E03A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15" creationId="{0A5D676D-BB45-87C2-607D-81A90FCC979A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24" creationId="{AC08AC8A-3C35-15DB-859D-4DE5916DBFA4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25" creationId="{0239F820-6588-CA6D-3031-F803ADB4FACF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26" creationId="{F5842395-9F63-F117-CFE0-0243BE3C522A}"/>
          </ac:cxnSpMkLst>
        </pc:cxnChg>
        <pc:cxnChg chg="add del mod">
          <ac:chgData name="Toby Donaldson" userId="2e6e5431-bb17-4c41-9985-d39c50d83c73" providerId="ADAL" clId="{7F23DD3C-EE88-4E09-B912-3847A853AACE}" dt="2023-07-12T05:37:28.396" v="6319" actId="21"/>
          <ac:cxnSpMkLst>
            <pc:docMk/>
            <pc:sldMk cId="2270319643" sldId="312"/>
            <ac:cxnSpMk id="127" creationId="{25D5EA5D-B804-F7E5-E6DB-A6C20D7F6EF1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64" creationId="{D8DFFA96-32A6-0EB9-8AC1-5D60F6090DE8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65" creationId="{C5235395-D026-A284-D2D7-16DB7D4E69A5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66" creationId="{235FC732-B0F8-8A07-C8FE-87F62CA0DF0B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67" creationId="{5635944C-2DF5-4A2F-B583-C84D7EA4343B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68" creationId="{74997830-869C-A498-B1E4-25D44B20110F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69" creationId="{D9D6C8A4-72CD-6C9E-2F17-25D96F53BD40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70" creationId="{E9A087E3-E211-68E5-0C1C-1E7F7EA2AC3A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71" creationId="{8A12C48D-7518-736B-AE1F-F97F763F9F6F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72" creationId="{46B913CB-4A94-B19B-E062-B526C587CB61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73" creationId="{91B97B68-0C53-06F0-A0D4-86BC93417277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74" creationId="{36D307B7-BC34-5D9D-140B-53C021A308E9}"/>
          </ac:cxnSpMkLst>
        </pc:cxnChg>
        <pc:cxnChg chg="add mod">
          <ac:chgData name="Toby Donaldson" userId="2e6e5431-bb17-4c41-9985-d39c50d83c73" providerId="ADAL" clId="{7F23DD3C-EE88-4E09-B912-3847A853AACE}" dt="2023-07-16T05:49:01.730" v="11986" actId="1076"/>
          <ac:cxnSpMkLst>
            <pc:docMk/>
            <pc:sldMk cId="2270319643" sldId="312"/>
            <ac:cxnSpMk id="175" creationId="{1D19F066-1293-F84D-1A88-5C7856A1D062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314400209" sldId="312"/>
        </pc:sldMkLst>
      </pc:sldChg>
      <pc:sldChg chg="addSp delSp modSp add mod">
        <pc:chgData name="Toby Donaldson" userId="2e6e5431-bb17-4c41-9985-d39c50d83c73" providerId="ADAL" clId="{7F23DD3C-EE88-4E09-B912-3847A853AACE}" dt="2023-07-12T05:37:20.217" v="6318" actId="1076"/>
        <pc:sldMkLst>
          <pc:docMk/>
          <pc:sldMk cId="1369596104" sldId="313"/>
        </pc:sldMkLst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3" creationId="{64C3D256-4A87-4AD2-53D1-326EE5AFE969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8" creationId="{0EFEC6D5-08D2-077A-EBBC-4479D0E601BA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10" creationId="{C4F819CA-FB24-82D6-FEDB-EADC98E4DFB0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11" creationId="{F9AE8534-3D17-D5A1-4D0F-607DF6086FE8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13" creationId="{47BF3051-02B0-408E-11BF-07A9FB1B5B60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14" creationId="{12893D66-76B5-41AD-9330-AFA9AB13E2BF}"/>
          </ac:spMkLst>
        </pc:spChg>
        <pc:spChg chg="mod">
          <ac:chgData name="Toby Donaldson" userId="2e6e5431-bb17-4c41-9985-d39c50d83c73" providerId="ADAL" clId="{7F23DD3C-EE88-4E09-B912-3847A853AACE}" dt="2023-07-12T05:36:41.257" v="6314" actId="20577"/>
          <ac:spMkLst>
            <pc:docMk/>
            <pc:sldMk cId="1369596104" sldId="313"/>
            <ac:spMk id="16" creationId="{0FF40970-3662-06B2-6054-CF2AEF47E9F7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17" creationId="{AE3B6D12-932F-7F8F-6D0A-6A10886F3165}"/>
          </ac:spMkLst>
        </pc:spChg>
        <pc:spChg chg="mod">
          <ac:chgData name="Toby Donaldson" userId="2e6e5431-bb17-4c41-9985-d39c50d83c73" providerId="ADAL" clId="{7F23DD3C-EE88-4E09-B912-3847A853AACE}" dt="2023-07-12T05:36:44.013" v="6315" actId="20577"/>
          <ac:spMkLst>
            <pc:docMk/>
            <pc:sldMk cId="1369596104" sldId="313"/>
            <ac:spMk id="19" creationId="{388DE337-67F5-767E-72EB-003F594CD5C2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20" creationId="{D77628F0-31EC-0579-1B77-A051AF3B1286}"/>
          </ac:spMkLst>
        </pc:spChg>
        <pc:spChg chg="mod">
          <ac:chgData name="Toby Donaldson" userId="2e6e5431-bb17-4c41-9985-d39c50d83c73" providerId="ADAL" clId="{7F23DD3C-EE88-4E09-B912-3847A853AACE}" dt="2023-07-12T05:36:46.240" v="6316" actId="20577"/>
          <ac:spMkLst>
            <pc:docMk/>
            <pc:sldMk cId="1369596104" sldId="313"/>
            <ac:spMk id="22" creationId="{39CCD703-E954-F342-E6B6-BFC23CE63D59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23" creationId="{F4FD81E1-3FE9-0795-C836-2958773A8D88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25" creationId="{F237DA1F-9647-4D71-4F71-0A1587A88F87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26" creationId="{50C15893-D106-10D6-94AC-C895FBBFFD11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28" creationId="{83EEAE61-2BE1-9A1B-F848-91BC7E211772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29" creationId="{8B8EA777-DCD8-45EF-237A-3723BC38E227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31" creationId="{1FC0B5EF-0268-235C-8C32-913321B32609}"/>
          </ac:spMkLst>
        </pc:spChg>
        <pc:spChg chg="mod">
          <ac:chgData name="Toby Donaldson" userId="2e6e5431-bb17-4c41-9985-d39c50d83c73" providerId="ADAL" clId="{7F23DD3C-EE88-4E09-B912-3847A853AACE}" dt="2023-07-12T05:36:34.535" v="6312"/>
          <ac:spMkLst>
            <pc:docMk/>
            <pc:sldMk cId="1369596104" sldId="313"/>
            <ac:spMk id="32" creationId="{63060650-F14F-E75A-0836-F023B3FAA79B}"/>
          </ac:spMkLst>
        </pc:spChg>
        <pc:grpChg chg="add mod">
          <ac:chgData name="Toby Donaldson" userId="2e6e5431-bb17-4c41-9985-d39c50d83c73" providerId="ADAL" clId="{7F23DD3C-EE88-4E09-B912-3847A853AACE}" dt="2023-07-12T05:37:20.217" v="6318" actId="1076"/>
          <ac:grpSpMkLst>
            <pc:docMk/>
            <pc:sldMk cId="1369596104" sldId="313"/>
            <ac:grpSpMk id="2" creationId="{5240753A-EF0B-4156-2DC5-E0DA49B5E3E5}"/>
          </ac:grpSpMkLst>
        </pc:grpChg>
        <pc:grpChg chg="add mod">
          <ac:chgData name="Toby Donaldson" userId="2e6e5431-bb17-4c41-9985-d39c50d83c73" providerId="ADAL" clId="{7F23DD3C-EE88-4E09-B912-3847A853AACE}" dt="2023-07-12T05:37:20.217" v="6318" actId="1076"/>
          <ac:grpSpMkLst>
            <pc:docMk/>
            <pc:sldMk cId="1369596104" sldId="313"/>
            <ac:grpSpMk id="9" creationId="{BB78AE62-9E2A-DCAB-35F9-488FDFCE86AB}"/>
          </ac:grpSpMkLst>
        </pc:grpChg>
        <pc:grpChg chg="add mod">
          <ac:chgData name="Toby Donaldson" userId="2e6e5431-bb17-4c41-9985-d39c50d83c73" providerId="ADAL" clId="{7F23DD3C-EE88-4E09-B912-3847A853AACE}" dt="2023-07-12T05:37:20.217" v="6318" actId="1076"/>
          <ac:grpSpMkLst>
            <pc:docMk/>
            <pc:sldMk cId="1369596104" sldId="313"/>
            <ac:grpSpMk id="12" creationId="{3C41D637-1BAC-E94A-6687-6BDB4EFA334C}"/>
          </ac:grpSpMkLst>
        </pc:grpChg>
        <pc:grpChg chg="add mod">
          <ac:chgData name="Toby Donaldson" userId="2e6e5431-bb17-4c41-9985-d39c50d83c73" providerId="ADAL" clId="{7F23DD3C-EE88-4E09-B912-3847A853AACE}" dt="2023-07-12T05:37:20.217" v="6318" actId="1076"/>
          <ac:grpSpMkLst>
            <pc:docMk/>
            <pc:sldMk cId="1369596104" sldId="313"/>
            <ac:grpSpMk id="15" creationId="{CCC58558-1D34-C3B8-EC52-1739421F1810}"/>
          </ac:grpSpMkLst>
        </pc:grpChg>
        <pc:grpChg chg="add mod">
          <ac:chgData name="Toby Donaldson" userId="2e6e5431-bb17-4c41-9985-d39c50d83c73" providerId="ADAL" clId="{7F23DD3C-EE88-4E09-B912-3847A853AACE}" dt="2023-07-12T05:37:20.217" v="6318" actId="1076"/>
          <ac:grpSpMkLst>
            <pc:docMk/>
            <pc:sldMk cId="1369596104" sldId="313"/>
            <ac:grpSpMk id="18" creationId="{94A7D54A-318E-58CA-824C-2F791AF5892F}"/>
          </ac:grpSpMkLst>
        </pc:grpChg>
        <pc:grpChg chg="add mod">
          <ac:chgData name="Toby Donaldson" userId="2e6e5431-bb17-4c41-9985-d39c50d83c73" providerId="ADAL" clId="{7F23DD3C-EE88-4E09-B912-3847A853AACE}" dt="2023-07-12T05:37:20.217" v="6318" actId="1076"/>
          <ac:grpSpMkLst>
            <pc:docMk/>
            <pc:sldMk cId="1369596104" sldId="313"/>
            <ac:grpSpMk id="21" creationId="{C50262FB-BD33-DACD-0C8E-FD7A992528D9}"/>
          </ac:grpSpMkLst>
        </pc:grpChg>
        <pc:grpChg chg="add mod">
          <ac:chgData name="Toby Donaldson" userId="2e6e5431-bb17-4c41-9985-d39c50d83c73" providerId="ADAL" clId="{7F23DD3C-EE88-4E09-B912-3847A853AACE}" dt="2023-07-12T05:37:20.217" v="6318" actId="1076"/>
          <ac:grpSpMkLst>
            <pc:docMk/>
            <pc:sldMk cId="1369596104" sldId="313"/>
            <ac:grpSpMk id="24" creationId="{D1D9AD96-F8E7-FC30-018F-BAF5B232EAA7}"/>
          </ac:grpSpMkLst>
        </pc:grpChg>
        <pc:grpChg chg="add mod">
          <ac:chgData name="Toby Donaldson" userId="2e6e5431-bb17-4c41-9985-d39c50d83c73" providerId="ADAL" clId="{7F23DD3C-EE88-4E09-B912-3847A853AACE}" dt="2023-07-12T05:37:20.217" v="6318" actId="1076"/>
          <ac:grpSpMkLst>
            <pc:docMk/>
            <pc:sldMk cId="1369596104" sldId="313"/>
            <ac:grpSpMk id="27" creationId="{CDF273B7-80C4-048F-A2F4-95E7C63A36CE}"/>
          </ac:grpSpMkLst>
        </pc:grpChg>
        <pc:grpChg chg="add mod">
          <ac:chgData name="Toby Donaldson" userId="2e6e5431-bb17-4c41-9985-d39c50d83c73" providerId="ADAL" clId="{7F23DD3C-EE88-4E09-B912-3847A853AACE}" dt="2023-07-12T05:37:20.217" v="6318" actId="1076"/>
          <ac:grpSpMkLst>
            <pc:docMk/>
            <pc:sldMk cId="1369596104" sldId="313"/>
            <ac:grpSpMk id="30" creationId="{54FA32E8-C34C-6302-BF8F-9D6E8F563894}"/>
          </ac:grpSpMkLst>
        </pc:grpChg>
        <pc:grpChg chg="del">
          <ac:chgData name="Toby Donaldson" userId="2e6e5431-bb17-4c41-9985-d39c50d83c73" providerId="ADAL" clId="{7F23DD3C-EE88-4E09-B912-3847A853AACE}" dt="2023-07-12T05:36:21.974" v="6309" actId="21"/>
          <ac:grpSpMkLst>
            <pc:docMk/>
            <pc:sldMk cId="1369596104" sldId="313"/>
            <ac:grpSpMk id="75" creationId="{20244226-862C-C144-5BD5-E8BFEC1AA5E2}"/>
          </ac:grpSpMkLst>
        </pc:grpChg>
        <pc:grpChg chg="del">
          <ac:chgData name="Toby Donaldson" userId="2e6e5431-bb17-4c41-9985-d39c50d83c73" providerId="ADAL" clId="{7F23DD3C-EE88-4E09-B912-3847A853AACE}" dt="2023-07-12T05:36:21.974" v="6309" actId="21"/>
          <ac:grpSpMkLst>
            <pc:docMk/>
            <pc:sldMk cId="1369596104" sldId="313"/>
            <ac:grpSpMk id="78" creationId="{637EC87A-4E39-6926-1A30-903E9D81018B}"/>
          </ac:grpSpMkLst>
        </pc:grpChg>
        <pc:grpChg chg="del">
          <ac:chgData name="Toby Donaldson" userId="2e6e5431-bb17-4c41-9985-d39c50d83c73" providerId="ADAL" clId="{7F23DD3C-EE88-4E09-B912-3847A853AACE}" dt="2023-07-12T05:36:21.974" v="6309" actId="21"/>
          <ac:grpSpMkLst>
            <pc:docMk/>
            <pc:sldMk cId="1369596104" sldId="313"/>
            <ac:grpSpMk id="81" creationId="{3449978C-C6AE-9C0C-4FD6-101E4BB7991A}"/>
          </ac:grpSpMkLst>
        </pc:grpChg>
        <pc:grpChg chg="del">
          <ac:chgData name="Toby Donaldson" userId="2e6e5431-bb17-4c41-9985-d39c50d83c73" providerId="ADAL" clId="{7F23DD3C-EE88-4E09-B912-3847A853AACE}" dt="2023-07-12T05:36:21.974" v="6309" actId="21"/>
          <ac:grpSpMkLst>
            <pc:docMk/>
            <pc:sldMk cId="1369596104" sldId="313"/>
            <ac:grpSpMk id="84" creationId="{74B028C2-13FC-982A-AB51-DE91E9776E62}"/>
          </ac:grpSpMkLst>
        </pc:grpChg>
        <pc:grpChg chg="del">
          <ac:chgData name="Toby Donaldson" userId="2e6e5431-bb17-4c41-9985-d39c50d83c73" providerId="ADAL" clId="{7F23DD3C-EE88-4E09-B912-3847A853AACE}" dt="2023-07-12T05:36:21.974" v="6309" actId="21"/>
          <ac:grpSpMkLst>
            <pc:docMk/>
            <pc:sldMk cId="1369596104" sldId="313"/>
            <ac:grpSpMk id="89" creationId="{6FD5913F-E45D-FCCA-6F4F-92E1091D27D0}"/>
          </ac:grpSpMkLst>
        </pc:grpChg>
        <pc:grpChg chg="del">
          <ac:chgData name="Toby Donaldson" userId="2e6e5431-bb17-4c41-9985-d39c50d83c73" providerId="ADAL" clId="{7F23DD3C-EE88-4E09-B912-3847A853AACE}" dt="2023-07-12T05:36:21.974" v="6309" actId="21"/>
          <ac:grpSpMkLst>
            <pc:docMk/>
            <pc:sldMk cId="1369596104" sldId="313"/>
            <ac:grpSpMk id="93" creationId="{D9EE1535-8C82-7851-07A1-9EA20B759897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53" creationId="{E1C8BC91-E904-9A48-C2A8-14201ACE867A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56" creationId="{0C8A9CC0-D8D0-05BE-6453-AC0A44E0E4CD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59" creationId="{8E50E7FC-CA23-B455-804B-AFF127C821C1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62" creationId="{950DD988-8BC1-FED6-566C-EB6E003A3460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65" creationId="{E5627F10-F919-3A86-C528-33449F0BDB72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68" creationId="{431DF8CD-2D1A-8DC0-7CCD-4A8882D5A387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71" creationId="{71FF13A8-B344-5E51-5E38-84D3125D9A92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74" creationId="{58555B27-38B6-B0EC-E4AE-72EA3BF76BAE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77" creationId="{75F95F92-0088-D3D0-A0E9-5C930F3C4A0B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80" creationId="{63BA35D6-043D-BEE7-81B4-A2CFA44AEC12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83" creationId="{DED100B5-0E7D-3C96-928F-83BF420DA56A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86" creationId="{73A344C2-95AA-BF75-AA7C-09680C65524B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89" creationId="{96ED82E9-890B-376D-39AC-3C4BCEE3B686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92" creationId="{28F43E9B-3980-7B6E-1985-A19446834A03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95" creationId="{18AD8F0B-CF4C-DECE-6C33-8F93F2BB66CD}"/>
          </ac:grpSpMkLst>
        </pc:grpChg>
        <pc:grpChg chg="mod">
          <ac:chgData name="Toby Donaldson" userId="2e6e5431-bb17-4c41-9985-d39c50d83c73" providerId="ADAL" clId="{7F23DD3C-EE88-4E09-B912-3847A853AACE}" dt="2023-07-12T05:37:13.888" v="6317" actId="1076"/>
          <ac:grpSpMkLst>
            <pc:docMk/>
            <pc:sldMk cId="1369596104" sldId="313"/>
            <ac:grpSpMk id="198" creationId="{151427D0-A2DD-04A2-74DA-9E5E86CE6622}"/>
          </ac:grpSpMkLst>
        </pc:grpChg>
        <pc:picChg chg="del">
          <ac:chgData name="Toby Donaldson" userId="2e6e5431-bb17-4c41-9985-d39c50d83c73" providerId="ADAL" clId="{7F23DD3C-EE88-4E09-B912-3847A853AACE}" dt="2023-07-12T05:36:24.444" v="6310" actId="21"/>
          <ac:picMkLst>
            <pc:docMk/>
            <pc:sldMk cId="1369596104" sldId="313"/>
            <ac:picMk id="5" creationId="{8B9EC16F-2571-9F27-4C70-F9D20BDD8251}"/>
          </ac:picMkLst>
        </pc:picChg>
        <pc:picChg chg="del">
          <ac:chgData name="Toby Donaldson" userId="2e6e5431-bb17-4c41-9985-d39c50d83c73" providerId="ADAL" clId="{7F23DD3C-EE88-4E09-B912-3847A853AACE}" dt="2023-07-12T05:36:24.444" v="6310" actId="21"/>
          <ac:picMkLst>
            <pc:docMk/>
            <pc:sldMk cId="1369596104" sldId="313"/>
            <ac:picMk id="6" creationId="{7C520529-1FAA-E78F-187F-9A73FC68155D}"/>
          </ac:picMkLst>
        </pc:picChg>
        <pc:picChg chg="del">
          <ac:chgData name="Toby Donaldson" userId="2e6e5431-bb17-4c41-9985-d39c50d83c73" providerId="ADAL" clId="{7F23DD3C-EE88-4E09-B912-3847A853AACE}" dt="2023-07-12T05:36:24.444" v="6310" actId="21"/>
          <ac:picMkLst>
            <pc:docMk/>
            <pc:sldMk cId="1369596104" sldId="313"/>
            <ac:picMk id="7" creationId="{BEF9123D-6AB3-E866-1AF5-D2758FCFD9DC}"/>
          </ac:picMkLst>
        </pc:pic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33" creationId="{76F2133F-767D-C539-ECD2-18BB3485F1CE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34" creationId="{3C9F3C4A-8D92-4C31-D567-A1E7CA2DC408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35" creationId="{DD8535F3-5E0C-BEBD-7AE8-6AF5790488B2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36" creationId="{E7A16E8A-5135-7F46-1D6F-D62A4E8F6B67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37" creationId="{0401DBD0-17AF-862F-D4B2-1FFEE620B4E7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38" creationId="{60282F20-E940-8835-562B-5D116BDC3B87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39" creationId="{416E11CD-CE03-F4B6-4A55-9E33F6D9904F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40" creationId="{3815325A-3E7F-897A-BE69-5BBB3BF640E4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41" creationId="{72899E07-BC0E-0AD2-8362-1D2E692C8DC9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42" creationId="{E6603D9E-A09B-4661-4BF2-37CD219ED881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43" creationId="{051AF67C-9F8F-CE24-1897-C2DDA85215C1}"/>
          </ac:cxnSpMkLst>
        </pc:cxnChg>
        <pc:cxnChg chg="add mod">
          <ac:chgData name="Toby Donaldson" userId="2e6e5431-bb17-4c41-9985-d39c50d83c73" providerId="ADAL" clId="{7F23DD3C-EE88-4E09-B912-3847A853AACE}" dt="2023-07-12T05:37:20.217" v="6318" actId="1076"/>
          <ac:cxnSpMkLst>
            <pc:docMk/>
            <pc:sldMk cId="1369596104" sldId="313"/>
            <ac:cxnSpMk id="44" creationId="{485C8FDA-558E-5DA3-F94C-356487E2AE32}"/>
          </ac:cxnSpMkLst>
        </pc:cxnChg>
        <pc:cxnChg chg="del mod">
          <ac:chgData name="Toby Donaldson" userId="2e6e5431-bb17-4c41-9985-d39c50d83c73" providerId="ADAL" clId="{7F23DD3C-EE88-4E09-B912-3847A853AACE}" dt="2023-07-12T05:36:21.974" v="6309" actId="21"/>
          <ac:cxnSpMkLst>
            <pc:docMk/>
            <pc:sldMk cId="1369596104" sldId="313"/>
            <ac:cxnSpMk id="87" creationId="{4F2B8D47-B4EB-3915-6540-41A7337E5869}"/>
          </ac:cxnSpMkLst>
        </pc:cxnChg>
        <pc:cxnChg chg="del mod">
          <ac:chgData name="Toby Donaldson" userId="2e6e5431-bb17-4c41-9985-d39c50d83c73" providerId="ADAL" clId="{7F23DD3C-EE88-4E09-B912-3847A853AACE}" dt="2023-07-12T05:36:21.974" v="6309" actId="21"/>
          <ac:cxnSpMkLst>
            <pc:docMk/>
            <pc:sldMk cId="1369596104" sldId="313"/>
            <ac:cxnSpMk id="88" creationId="{3DCF2163-A29F-19E9-8AD9-810BA2634A21}"/>
          </ac:cxnSpMkLst>
        </pc:cxnChg>
        <pc:cxnChg chg="del mod">
          <ac:chgData name="Toby Donaldson" userId="2e6e5431-bb17-4c41-9985-d39c50d83c73" providerId="ADAL" clId="{7F23DD3C-EE88-4E09-B912-3847A853AACE}" dt="2023-07-12T05:36:21.974" v="6309" actId="21"/>
          <ac:cxnSpMkLst>
            <pc:docMk/>
            <pc:sldMk cId="1369596104" sldId="313"/>
            <ac:cxnSpMk id="92" creationId="{F9F437C4-A120-A893-1AB0-AF3307C615FE}"/>
          </ac:cxnSpMkLst>
        </pc:cxnChg>
        <pc:cxnChg chg="del mod">
          <ac:chgData name="Toby Donaldson" userId="2e6e5431-bb17-4c41-9985-d39c50d83c73" providerId="ADAL" clId="{7F23DD3C-EE88-4E09-B912-3847A853AACE}" dt="2023-07-12T05:36:21.974" v="6309" actId="21"/>
          <ac:cxnSpMkLst>
            <pc:docMk/>
            <pc:sldMk cId="1369596104" sldId="313"/>
            <ac:cxnSpMk id="96" creationId="{1ABD69DB-19A0-955B-06B3-A773000BC261}"/>
          </ac:cxnSpMkLst>
        </pc:cxnChg>
        <pc:cxnChg chg="del mod">
          <ac:chgData name="Toby Donaldson" userId="2e6e5431-bb17-4c41-9985-d39c50d83c73" providerId="ADAL" clId="{7F23DD3C-EE88-4E09-B912-3847A853AACE}" dt="2023-07-12T05:36:21.974" v="6309" actId="21"/>
          <ac:cxnSpMkLst>
            <pc:docMk/>
            <pc:sldMk cId="1369596104" sldId="313"/>
            <ac:cxnSpMk id="97" creationId="{9DE8AFEA-2B47-E23E-ADD1-4092C919DCFB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01" creationId="{42CC81FF-3F4A-93AF-6E57-15AD6E31436D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02" creationId="{B191FFB0-BF53-2D41-3738-2997FBC8DD27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03" creationId="{83F3EA91-5A4E-916B-328F-5A44A4E76021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04" creationId="{9F56C91F-A96C-5165-1CE0-5CE16B3870DF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05" creationId="{97B08E0F-EF25-0C86-2A08-7D1CFD4B83A7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06" creationId="{0ABDA9B6-7AE6-3D4E-9A1F-D070EA44B5CE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07" creationId="{74C07246-C41F-1699-97AA-3A7AE3D88D5D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08" creationId="{E865090A-D56A-4BFF-1B2D-D6466A948355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09" creationId="{20E169EF-15EE-5A54-74DD-47C27E9AA40B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0" creationId="{39405E6E-ADC4-9E38-1DE1-BE3B7E67EA2E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1" creationId="{B3F28178-BC1F-888D-9145-A27F7414CBF9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2" creationId="{BC168DA4-8D4E-8591-EFEB-C34BDCDE54DE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3" creationId="{1AE2B899-AA2F-0D04-C2B0-D21784215B49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4" creationId="{019EBFF8-7217-4BF4-7063-8D43418E5DBF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5" creationId="{4E3B7363-D5E2-6E95-20FD-6A42168C99CE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6" creationId="{1BE0D19C-C5C4-BC50-2784-728707410910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7" creationId="{26B23187-5E45-62C0-BFA7-0FC15D21AA58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8" creationId="{BAA6D4A1-2023-A894-CB35-720B4CD2A0C7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19" creationId="{D10EC6FE-8E5C-F78D-2535-35DB1F72441E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20" creationId="{19F0A82F-76CD-4653-3F7A-7DEEF1366E33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21" creationId="{5CBD941A-817A-97B3-019D-4D5C67099E85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22" creationId="{7AE11A2E-1432-14C9-432F-D53101D9F210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23" creationId="{FEEDF183-9981-2617-8F3B-36BC6455942A}"/>
          </ac:cxnSpMkLst>
        </pc:cxnChg>
        <pc:cxnChg chg="mod">
          <ac:chgData name="Toby Donaldson" userId="2e6e5431-bb17-4c41-9985-d39c50d83c73" providerId="ADAL" clId="{7F23DD3C-EE88-4E09-B912-3847A853AACE}" dt="2023-07-12T05:37:13.888" v="6317" actId="1076"/>
          <ac:cxnSpMkLst>
            <pc:docMk/>
            <pc:sldMk cId="1369596104" sldId="313"/>
            <ac:cxnSpMk id="224" creationId="{6D937774-1850-AD58-2879-D7CC77FC9537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4110352610" sldId="313"/>
        </pc:sldMkLst>
      </pc:sldChg>
      <pc:sldChg chg="addSp delSp modSp add mod">
        <pc:chgData name="Toby Donaldson" userId="2e6e5431-bb17-4c41-9985-d39c50d83c73" providerId="ADAL" clId="{7F23DD3C-EE88-4E09-B912-3847A853AACE}" dt="2023-07-16T05:51:54.439" v="12176" actId="20577"/>
        <pc:sldMkLst>
          <pc:docMk/>
          <pc:sldMk cId="157484345" sldId="314"/>
        </pc:sldMkLst>
        <pc:spChg chg="add mod">
          <ac:chgData name="Toby Donaldson" userId="2e6e5431-bb17-4c41-9985-d39c50d83c73" providerId="ADAL" clId="{7F23DD3C-EE88-4E09-B912-3847A853AACE}" dt="2023-07-16T05:51:54.439" v="12176" actId="20577"/>
          <ac:spMkLst>
            <pc:docMk/>
            <pc:sldMk cId="157484345" sldId="314"/>
            <ac:spMk id="3" creationId="{00D49329-4D30-DBDB-787D-37E8F4E8809A}"/>
          </ac:spMkLst>
        </pc:spChg>
        <pc:spChg chg="add del mod">
          <ac:chgData name="Toby Donaldson" userId="2e6e5431-bb17-4c41-9985-d39c50d83c73" providerId="ADAL" clId="{7F23DD3C-EE88-4E09-B912-3847A853AACE}" dt="2023-07-14T04:07:28.722" v="7236" actId="21"/>
          <ac:spMkLst>
            <pc:docMk/>
            <pc:sldMk cId="157484345" sldId="314"/>
            <ac:spMk id="13" creationId="{2D9E4C60-A662-1644-643C-F9C63EAC4C47}"/>
          </ac:spMkLst>
        </pc:spChg>
        <pc:spChg chg="add del mod">
          <ac:chgData name="Toby Donaldson" userId="2e6e5431-bb17-4c41-9985-d39c50d83c73" providerId="ADAL" clId="{7F23DD3C-EE88-4E09-B912-3847A853AACE}" dt="2023-07-14T03:56:31.991" v="7019" actId="21"/>
          <ac:spMkLst>
            <pc:docMk/>
            <pc:sldMk cId="157484345" sldId="314"/>
            <ac:spMk id="14" creationId="{B0A0CF73-DF0F-1E35-05BC-159B1C01A692}"/>
          </ac:spMkLst>
        </pc:spChg>
        <pc:spChg chg="add mod">
          <ac:chgData name="Toby Donaldson" userId="2e6e5431-bb17-4c41-9985-d39c50d83c73" providerId="ADAL" clId="{7F23DD3C-EE88-4E09-B912-3847A853AACE}" dt="2023-07-14T03:58:39.887" v="7206" actId="1076"/>
          <ac:spMkLst>
            <pc:docMk/>
            <pc:sldMk cId="157484345" sldId="314"/>
            <ac:spMk id="15" creationId="{0B2C305B-82B9-535B-EAFA-47A578DCCF6B}"/>
          </ac:spMkLst>
        </pc:spChg>
        <pc:spChg chg="mod">
          <ac:chgData name="Toby Donaldson" userId="2e6e5431-bb17-4c41-9985-d39c50d83c73" providerId="ADAL" clId="{7F23DD3C-EE88-4E09-B912-3847A853AACE}" dt="2023-07-14T04:08:20.677" v="7249" actId="113"/>
          <ac:spMkLst>
            <pc:docMk/>
            <pc:sldMk cId="157484345" sldId="314"/>
            <ac:spMk id="54" creationId="{9DD24AA9-7CBE-08F1-AA5C-FE35D8564212}"/>
          </ac:spMkLst>
        </pc:spChg>
        <pc:spChg chg="mod">
          <ac:chgData name="Toby Donaldson" userId="2e6e5431-bb17-4c41-9985-d39c50d83c73" providerId="ADAL" clId="{7F23DD3C-EE88-4E09-B912-3847A853AACE}" dt="2023-07-14T04:09:43.520" v="7275" actId="113"/>
          <ac:spMkLst>
            <pc:docMk/>
            <pc:sldMk cId="157484345" sldId="314"/>
            <ac:spMk id="136" creationId="{BE9AE4B4-3BFC-F550-84C5-666B3A912F8D}"/>
          </ac:spMkLst>
        </pc:spChg>
        <pc:spChg chg="mod">
          <ac:chgData name="Toby Donaldson" userId="2e6e5431-bb17-4c41-9985-d39c50d83c73" providerId="ADAL" clId="{7F23DD3C-EE88-4E09-B912-3847A853AACE}" dt="2023-07-14T04:44:42.181" v="8530" actId="20577"/>
          <ac:spMkLst>
            <pc:docMk/>
            <pc:sldMk cId="157484345" sldId="314"/>
            <ac:spMk id="156" creationId="{B4B82A7A-FB3F-50AD-369C-D28D30DFEDFE}"/>
          </ac:spMkLst>
        </pc:spChg>
        <pc:spChg chg="mod">
          <ac:chgData name="Toby Donaldson" userId="2e6e5431-bb17-4c41-9985-d39c50d83c73" providerId="ADAL" clId="{7F23DD3C-EE88-4E09-B912-3847A853AACE}" dt="2023-07-14T04:44:46.127" v="8531" actId="20577"/>
          <ac:spMkLst>
            <pc:docMk/>
            <pc:sldMk cId="157484345" sldId="314"/>
            <ac:spMk id="159" creationId="{32D61A32-396F-4D88-6031-A7B1A1EE02C7}"/>
          </ac:spMkLst>
        </pc:spChg>
        <pc:spChg chg="mod">
          <ac:chgData name="Toby Donaldson" userId="2e6e5431-bb17-4c41-9985-d39c50d83c73" providerId="ADAL" clId="{7F23DD3C-EE88-4E09-B912-3847A853AACE}" dt="2023-07-14T04:44:49.463" v="8532" actId="20577"/>
          <ac:spMkLst>
            <pc:docMk/>
            <pc:sldMk cId="157484345" sldId="314"/>
            <ac:spMk id="162" creationId="{066BEB00-8095-9A85-EE17-619FBD07DDE0}"/>
          </ac:spMkLst>
        </pc:spChg>
        <pc:grpChg chg="mod">
          <ac:chgData name="Toby Donaldson" userId="2e6e5431-bb17-4c41-9985-d39c50d83c73" providerId="ADAL" clId="{7F23DD3C-EE88-4E09-B912-3847A853AACE}" dt="2023-07-12T05:42:09.154" v="6719" actId="1076"/>
          <ac:grpSpMkLst>
            <pc:docMk/>
            <pc:sldMk cId="157484345" sldId="314"/>
            <ac:grpSpMk id="137" creationId="{992225F3-C120-81A4-11F7-6D75EA80AAD3}"/>
          </ac:grpSpMkLst>
        </pc:grpChg>
        <pc:grpChg chg="mod">
          <ac:chgData name="Toby Donaldson" userId="2e6e5431-bb17-4c41-9985-d39c50d83c73" providerId="ADAL" clId="{7F23DD3C-EE88-4E09-B912-3847A853AACE}" dt="2023-07-12T05:42:09.154" v="6719" actId="1076"/>
          <ac:grpSpMkLst>
            <pc:docMk/>
            <pc:sldMk cId="157484345" sldId="314"/>
            <ac:grpSpMk id="140" creationId="{61424559-3F7F-9A74-B06B-BF102BCA3DA3}"/>
          </ac:grpSpMkLst>
        </pc:grpChg>
        <pc:grpChg chg="mod">
          <ac:chgData name="Toby Donaldson" userId="2e6e5431-bb17-4c41-9985-d39c50d83c73" providerId="ADAL" clId="{7F23DD3C-EE88-4E09-B912-3847A853AACE}" dt="2023-07-12T05:42:09.154" v="6719" actId="1076"/>
          <ac:grpSpMkLst>
            <pc:docMk/>
            <pc:sldMk cId="157484345" sldId="314"/>
            <ac:grpSpMk id="143" creationId="{B68E3897-16E5-6EE0-862D-2942BAA3443E}"/>
          </ac:grpSpMkLst>
        </pc:grpChg>
        <pc:grpChg chg="mod">
          <ac:chgData name="Toby Donaldson" userId="2e6e5431-bb17-4c41-9985-d39c50d83c73" providerId="ADAL" clId="{7F23DD3C-EE88-4E09-B912-3847A853AACE}" dt="2023-07-12T05:42:09.154" v="6719" actId="1076"/>
          <ac:grpSpMkLst>
            <pc:docMk/>
            <pc:sldMk cId="157484345" sldId="314"/>
            <ac:grpSpMk id="146" creationId="{E199B747-6625-FC76-C0BC-D415A81401B6}"/>
          </ac:grpSpMkLst>
        </pc:grpChg>
        <pc:grpChg chg="mod">
          <ac:chgData name="Toby Donaldson" userId="2e6e5431-bb17-4c41-9985-d39c50d83c73" providerId="ADAL" clId="{7F23DD3C-EE88-4E09-B912-3847A853AACE}" dt="2023-07-12T05:42:09.154" v="6719" actId="1076"/>
          <ac:grpSpMkLst>
            <pc:docMk/>
            <pc:sldMk cId="157484345" sldId="314"/>
            <ac:grpSpMk id="149" creationId="{4FCBFFA3-0A69-F0E1-D941-2DC7D0A42C5D}"/>
          </ac:grpSpMkLst>
        </pc:grpChg>
        <pc:grpChg chg="mod">
          <ac:chgData name="Toby Donaldson" userId="2e6e5431-bb17-4c41-9985-d39c50d83c73" providerId="ADAL" clId="{7F23DD3C-EE88-4E09-B912-3847A853AACE}" dt="2023-07-12T05:42:09.154" v="6719" actId="1076"/>
          <ac:grpSpMkLst>
            <pc:docMk/>
            <pc:sldMk cId="157484345" sldId="314"/>
            <ac:grpSpMk id="152" creationId="{51302ADB-48B1-BAAA-6008-0110202914D5}"/>
          </ac:grpSpMkLst>
        </pc:grpChg>
        <pc:grpChg chg="mod">
          <ac:chgData name="Toby Donaldson" userId="2e6e5431-bb17-4c41-9985-d39c50d83c73" providerId="ADAL" clId="{7F23DD3C-EE88-4E09-B912-3847A853AACE}" dt="2023-07-12T05:42:09.154" v="6719" actId="1076"/>
          <ac:grpSpMkLst>
            <pc:docMk/>
            <pc:sldMk cId="157484345" sldId="314"/>
            <ac:grpSpMk id="155" creationId="{31FC9B11-B10E-29B6-A563-5B3D1A45F254}"/>
          </ac:grpSpMkLst>
        </pc:grpChg>
        <pc:grpChg chg="mod">
          <ac:chgData name="Toby Donaldson" userId="2e6e5431-bb17-4c41-9985-d39c50d83c73" providerId="ADAL" clId="{7F23DD3C-EE88-4E09-B912-3847A853AACE}" dt="2023-07-12T05:42:09.154" v="6719" actId="1076"/>
          <ac:grpSpMkLst>
            <pc:docMk/>
            <pc:sldMk cId="157484345" sldId="314"/>
            <ac:grpSpMk id="158" creationId="{7A395577-29B6-B020-9C90-F6196A6B8F7D}"/>
          </ac:grpSpMkLst>
        </pc:grpChg>
        <pc:grpChg chg="mod">
          <ac:chgData name="Toby Donaldson" userId="2e6e5431-bb17-4c41-9985-d39c50d83c73" providerId="ADAL" clId="{7F23DD3C-EE88-4E09-B912-3847A853AACE}" dt="2023-07-12T05:42:09.154" v="6719" actId="1076"/>
          <ac:grpSpMkLst>
            <pc:docMk/>
            <pc:sldMk cId="157484345" sldId="314"/>
            <ac:grpSpMk id="161" creationId="{DE20EED9-79F8-14CE-A3E7-4FBFD7D4EC98}"/>
          </ac:grpSpMkLst>
        </pc:grpChg>
        <pc:picChg chg="add mod">
          <ac:chgData name="Toby Donaldson" userId="2e6e5431-bb17-4c41-9985-d39c50d83c73" providerId="ADAL" clId="{7F23DD3C-EE88-4E09-B912-3847A853AACE}" dt="2023-07-12T05:44:04.926" v="6896" actId="1076"/>
          <ac:picMkLst>
            <pc:docMk/>
            <pc:sldMk cId="157484345" sldId="314"/>
            <ac:picMk id="2" creationId="{9E6992D3-72DC-57AE-6B5A-A7002ABC471F}"/>
          </ac:picMkLst>
        </pc:picChg>
        <pc:cxnChg chg="add del mod">
          <ac:chgData name="Toby Donaldson" userId="2e6e5431-bb17-4c41-9985-d39c50d83c73" providerId="ADAL" clId="{7F23DD3C-EE88-4E09-B912-3847A853AACE}" dt="2023-07-14T03:55:30.861" v="6979" actId="11529"/>
          <ac:cxnSpMkLst>
            <pc:docMk/>
            <pc:sldMk cId="157484345" sldId="314"/>
            <ac:cxnSpMk id="6" creationId="{F140C027-469A-C610-A8E9-7EA167EE0B4C}"/>
          </ac:cxnSpMkLst>
        </pc:cxnChg>
        <pc:cxnChg chg="add mod">
          <ac:chgData name="Toby Donaldson" userId="2e6e5431-bb17-4c41-9985-d39c50d83c73" providerId="ADAL" clId="{7F23DD3C-EE88-4E09-B912-3847A853AACE}" dt="2023-07-14T03:55:37.623" v="6981" actId="14100"/>
          <ac:cxnSpMkLst>
            <pc:docMk/>
            <pc:sldMk cId="157484345" sldId="314"/>
            <ac:cxnSpMk id="8" creationId="{D4E2B469-0675-2241-FE22-1567C2DB4BBD}"/>
          </ac:cxnSpMkLst>
        </pc:cxnChg>
        <pc:cxnChg chg="add mod">
          <ac:chgData name="Toby Donaldson" userId="2e6e5431-bb17-4c41-9985-d39c50d83c73" providerId="ADAL" clId="{7F23DD3C-EE88-4E09-B912-3847A853AACE}" dt="2023-07-14T03:55:50.508" v="6984" actId="14100"/>
          <ac:cxnSpMkLst>
            <pc:docMk/>
            <pc:sldMk cId="157484345" sldId="314"/>
            <ac:cxnSpMk id="10" creationId="{D85C732A-4ACF-A7EE-C928-D59B1F7AAD05}"/>
          </ac:cxnSpMkLst>
        </pc:cxnChg>
        <pc:cxnChg chg="add mod">
          <ac:chgData name="Toby Donaldson" userId="2e6e5431-bb17-4c41-9985-d39c50d83c73" providerId="ADAL" clId="{7F23DD3C-EE88-4E09-B912-3847A853AACE}" dt="2023-07-14T03:58:43.147" v="7207" actId="14100"/>
          <ac:cxnSpMkLst>
            <pc:docMk/>
            <pc:sldMk cId="157484345" sldId="314"/>
            <ac:cxnSpMk id="17" creationId="{8B10D6D4-E5F7-EE77-A733-CC322A5C9F09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64" creationId="{D8DFFA96-32A6-0EB9-8AC1-5D60F6090DE8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65" creationId="{C5235395-D026-A284-D2D7-16DB7D4E69A5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66" creationId="{235FC732-B0F8-8A07-C8FE-87F62CA0DF0B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67" creationId="{5635944C-2DF5-4A2F-B583-C84D7EA4343B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68" creationId="{74997830-869C-A498-B1E4-25D44B20110F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69" creationId="{D9D6C8A4-72CD-6C9E-2F17-25D96F53BD40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70" creationId="{E9A087E3-E211-68E5-0C1C-1E7F7EA2AC3A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71" creationId="{8A12C48D-7518-736B-AE1F-F97F763F9F6F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72" creationId="{46B913CB-4A94-B19B-E062-B526C587CB61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73" creationId="{91B97B68-0C53-06F0-A0D4-86BC93417277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74" creationId="{36D307B7-BC34-5D9D-140B-53C021A308E9}"/>
          </ac:cxnSpMkLst>
        </pc:cxnChg>
        <pc:cxnChg chg="mod">
          <ac:chgData name="Toby Donaldson" userId="2e6e5431-bb17-4c41-9985-d39c50d83c73" providerId="ADAL" clId="{7F23DD3C-EE88-4E09-B912-3847A853AACE}" dt="2023-07-12T05:42:09.154" v="6719" actId="1076"/>
          <ac:cxnSpMkLst>
            <pc:docMk/>
            <pc:sldMk cId="157484345" sldId="314"/>
            <ac:cxnSpMk id="175" creationId="{1D19F066-1293-F84D-1A88-5C7856A1D062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096680121" sldId="314"/>
        </pc:sldMkLst>
      </pc:sldChg>
      <pc:sldChg chg="addSp delSp modSp add mod">
        <pc:chgData name="Toby Donaldson" userId="2e6e5431-bb17-4c41-9985-d39c50d83c73" providerId="ADAL" clId="{7F23DD3C-EE88-4E09-B912-3847A853AACE}" dt="2023-07-14T04:45:00.321" v="8535" actId="20577"/>
        <pc:sldMkLst>
          <pc:docMk/>
          <pc:sldMk cId="1455431554" sldId="315"/>
        </pc:sldMkLst>
        <pc:spChg chg="add mod">
          <ac:chgData name="Toby Donaldson" userId="2e6e5431-bb17-4c41-9985-d39c50d83c73" providerId="ADAL" clId="{7F23DD3C-EE88-4E09-B912-3847A853AACE}" dt="2023-07-14T04:10:09.743" v="7278"/>
          <ac:spMkLst>
            <pc:docMk/>
            <pc:sldMk cId="1455431554" sldId="315"/>
            <ac:spMk id="5" creationId="{7D3DEC56-6D79-04BB-E9DB-2AFC5D38C06D}"/>
          </ac:spMkLst>
        </pc:spChg>
        <pc:spChg chg="add mod">
          <ac:chgData name="Toby Donaldson" userId="2e6e5431-bb17-4c41-9985-d39c50d83c73" providerId="ADAL" clId="{7F23DD3C-EE88-4E09-B912-3847A853AACE}" dt="2023-07-14T04:10:09.743" v="7278"/>
          <ac:spMkLst>
            <pc:docMk/>
            <pc:sldMk cId="1455431554" sldId="315"/>
            <ac:spMk id="6" creationId="{F2DE1E5B-A9DC-6042-0232-D1AA677B6895}"/>
          </ac:spMkLst>
        </pc:spChg>
        <pc:spChg chg="del">
          <ac:chgData name="Toby Donaldson" userId="2e6e5431-bb17-4c41-9985-d39c50d83c73" providerId="ADAL" clId="{7F23DD3C-EE88-4E09-B912-3847A853AACE}" dt="2023-07-14T04:09:57.839" v="7276" actId="21"/>
          <ac:spMkLst>
            <pc:docMk/>
            <pc:sldMk cId="1455431554" sldId="315"/>
            <ac:spMk id="15" creationId="{0B2C305B-82B9-535B-EAFA-47A578DCCF6B}"/>
          </ac:spMkLst>
        </pc:spChg>
        <pc:spChg chg="mod">
          <ac:chgData name="Toby Donaldson" userId="2e6e5431-bb17-4c41-9985-d39c50d83c73" providerId="ADAL" clId="{7F23DD3C-EE88-4E09-B912-3847A853AACE}" dt="2023-07-14T04:08:26.140" v="7250" actId="113"/>
          <ac:spMkLst>
            <pc:docMk/>
            <pc:sldMk cId="1455431554" sldId="315"/>
            <ac:spMk id="54" creationId="{9DD24AA9-7CBE-08F1-AA5C-FE35D8564212}"/>
          </ac:spMkLst>
        </pc:spChg>
        <pc:spChg chg="del">
          <ac:chgData name="Toby Donaldson" userId="2e6e5431-bb17-4c41-9985-d39c50d83c73" providerId="ADAL" clId="{7F23DD3C-EE88-4E09-B912-3847A853AACE}" dt="2023-07-14T04:09:57.839" v="7276" actId="21"/>
          <ac:spMkLst>
            <pc:docMk/>
            <pc:sldMk cId="1455431554" sldId="315"/>
            <ac:spMk id="136" creationId="{BE9AE4B4-3BFC-F550-84C5-666B3A912F8D}"/>
          </ac:spMkLst>
        </pc:spChg>
        <pc:spChg chg="mod">
          <ac:chgData name="Toby Donaldson" userId="2e6e5431-bb17-4c41-9985-d39c50d83c73" providerId="ADAL" clId="{7F23DD3C-EE88-4E09-B912-3847A853AACE}" dt="2023-07-14T04:44:55.149" v="8533" actId="20577"/>
          <ac:spMkLst>
            <pc:docMk/>
            <pc:sldMk cId="1455431554" sldId="315"/>
            <ac:spMk id="156" creationId="{B4B82A7A-FB3F-50AD-369C-D28D30DFEDFE}"/>
          </ac:spMkLst>
        </pc:spChg>
        <pc:spChg chg="mod">
          <ac:chgData name="Toby Donaldson" userId="2e6e5431-bb17-4c41-9985-d39c50d83c73" providerId="ADAL" clId="{7F23DD3C-EE88-4E09-B912-3847A853AACE}" dt="2023-07-14T04:44:57.334" v="8534" actId="20577"/>
          <ac:spMkLst>
            <pc:docMk/>
            <pc:sldMk cId="1455431554" sldId="315"/>
            <ac:spMk id="159" creationId="{32D61A32-396F-4D88-6031-A7B1A1EE02C7}"/>
          </ac:spMkLst>
        </pc:spChg>
        <pc:spChg chg="mod">
          <ac:chgData name="Toby Donaldson" userId="2e6e5431-bb17-4c41-9985-d39c50d83c73" providerId="ADAL" clId="{7F23DD3C-EE88-4E09-B912-3847A853AACE}" dt="2023-07-14T04:45:00.321" v="8535" actId="20577"/>
          <ac:spMkLst>
            <pc:docMk/>
            <pc:sldMk cId="1455431554" sldId="315"/>
            <ac:spMk id="162" creationId="{066BEB00-8095-9A85-EE17-619FBD07DDE0}"/>
          </ac:spMkLst>
        </pc:spChg>
        <pc:picChg chg="del">
          <ac:chgData name="Toby Donaldson" userId="2e6e5431-bb17-4c41-9985-d39c50d83c73" providerId="ADAL" clId="{7F23DD3C-EE88-4E09-B912-3847A853AACE}" dt="2023-07-14T04:07:23.176" v="7235" actId="21"/>
          <ac:picMkLst>
            <pc:docMk/>
            <pc:sldMk cId="1455431554" sldId="315"/>
            <ac:picMk id="2" creationId="{9E6992D3-72DC-57AE-6B5A-A7002ABC471F}"/>
          </ac:picMkLst>
        </pc:picChg>
        <pc:cxnChg chg="ord">
          <ac:chgData name="Toby Donaldson" userId="2e6e5431-bb17-4c41-9985-d39c50d83c73" providerId="ADAL" clId="{7F23DD3C-EE88-4E09-B912-3847A853AACE}" dt="2023-07-14T04:10:32.973" v="7281" actId="166"/>
          <ac:cxnSpMkLst>
            <pc:docMk/>
            <pc:sldMk cId="1455431554" sldId="315"/>
            <ac:cxnSpMk id="17" creationId="{8B10D6D4-E5F7-EE77-A733-CC322A5C9F0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484719159" sldId="316"/>
        </pc:sldMkLst>
      </pc:sldChg>
      <pc:sldChg chg="addSp delSp modSp add mod ord">
        <pc:chgData name="Toby Donaldson" userId="2e6e5431-bb17-4c41-9985-d39c50d83c73" providerId="ADAL" clId="{7F23DD3C-EE88-4E09-B912-3847A853AACE}" dt="2023-07-16T05:52:07.354" v="12183" actId="20577"/>
        <pc:sldMkLst>
          <pc:docMk/>
          <pc:sldMk cId="3906375078" sldId="316"/>
        </pc:sldMkLst>
        <pc:spChg chg="mod">
          <ac:chgData name="Toby Donaldson" userId="2e6e5431-bb17-4c41-9985-d39c50d83c73" providerId="ADAL" clId="{7F23DD3C-EE88-4E09-B912-3847A853AACE}" dt="2023-07-14T04:48:08.756" v="8568" actId="20577"/>
          <ac:spMkLst>
            <pc:docMk/>
            <pc:sldMk cId="3906375078" sldId="316"/>
            <ac:spMk id="3" creationId="{00D49329-4D30-DBDB-787D-37E8F4E8809A}"/>
          </ac:spMkLst>
        </pc:spChg>
        <pc:spChg chg="add mod">
          <ac:chgData name="Toby Donaldson" userId="2e6e5431-bb17-4c41-9985-d39c50d83c73" providerId="ADAL" clId="{7F23DD3C-EE88-4E09-B912-3847A853AACE}" dt="2023-07-16T05:52:07.354" v="12183" actId="20577"/>
          <ac:spMkLst>
            <pc:docMk/>
            <pc:sldMk cId="3906375078" sldId="316"/>
            <ac:spMk id="5" creationId="{3A9F5EE3-EE4F-D3CA-A6BF-ACC2F4341816}"/>
          </ac:spMkLst>
        </pc:spChg>
        <pc:spChg chg="add mod">
          <ac:chgData name="Toby Donaldson" userId="2e6e5431-bb17-4c41-9985-d39c50d83c73" providerId="ADAL" clId="{7F23DD3C-EE88-4E09-B912-3847A853AACE}" dt="2023-07-14T04:10:11.208" v="7279"/>
          <ac:spMkLst>
            <pc:docMk/>
            <pc:sldMk cId="3906375078" sldId="316"/>
            <ac:spMk id="6" creationId="{09C88C60-E67C-EFA1-1C95-6F050129D388}"/>
          </ac:spMkLst>
        </pc:spChg>
        <pc:spChg chg="add del mod">
          <ac:chgData name="Toby Donaldson" userId="2e6e5431-bb17-4c41-9985-d39c50d83c73" providerId="ADAL" clId="{7F23DD3C-EE88-4E09-B912-3847A853AACE}" dt="2023-07-14T04:19:43.394" v="7359" actId="21"/>
          <ac:spMkLst>
            <pc:docMk/>
            <pc:sldMk cId="3906375078" sldId="316"/>
            <ac:spMk id="7" creationId="{55AA0141-C067-71B9-24F3-9D7F32570532}"/>
          </ac:spMkLst>
        </pc:spChg>
        <pc:spChg chg="del">
          <ac:chgData name="Toby Donaldson" userId="2e6e5431-bb17-4c41-9985-d39c50d83c73" providerId="ADAL" clId="{7F23DD3C-EE88-4E09-B912-3847A853AACE}" dt="2023-07-14T04:10:03.183" v="7277" actId="21"/>
          <ac:spMkLst>
            <pc:docMk/>
            <pc:sldMk cId="3906375078" sldId="316"/>
            <ac:spMk id="15" creationId="{0B2C305B-82B9-535B-EAFA-47A578DCCF6B}"/>
          </ac:spMkLst>
        </pc:spChg>
        <pc:spChg chg="mod">
          <ac:chgData name="Toby Donaldson" userId="2e6e5431-bb17-4c41-9985-d39c50d83c73" providerId="ADAL" clId="{7F23DD3C-EE88-4E09-B912-3847A853AACE}" dt="2023-07-14T04:08:40.845" v="7258" actId="113"/>
          <ac:spMkLst>
            <pc:docMk/>
            <pc:sldMk cId="3906375078" sldId="316"/>
            <ac:spMk id="54" creationId="{9DD24AA9-7CBE-08F1-AA5C-FE35D8564212}"/>
          </ac:spMkLst>
        </pc:spChg>
        <pc:spChg chg="del mod">
          <ac:chgData name="Toby Donaldson" userId="2e6e5431-bb17-4c41-9985-d39c50d83c73" providerId="ADAL" clId="{7F23DD3C-EE88-4E09-B912-3847A853AACE}" dt="2023-07-14T04:10:03.183" v="7277" actId="21"/>
          <ac:spMkLst>
            <pc:docMk/>
            <pc:sldMk cId="3906375078" sldId="316"/>
            <ac:spMk id="136" creationId="{BE9AE4B4-3BFC-F550-84C5-666B3A912F8D}"/>
          </ac:spMkLst>
        </pc:spChg>
        <pc:spChg chg="mod">
          <ac:chgData name="Toby Donaldson" userId="2e6e5431-bb17-4c41-9985-d39c50d83c73" providerId="ADAL" clId="{7F23DD3C-EE88-4E09-B912-3847A853AACE}" dt="2023-07-14T04:45:04.603" v="8536" actId="20577"/>
          <ac:spMkLst>
            <pc:docMk/>
            <pc:sldMk cId="3906375078" sldId="316"/>
            <ac:spMk id="156" creationId="{B4B82A7A-FB3F-50AD-369C-D28D30DFEDFE}"/>
          </ac:spMkLst>
        </pc:spChg>
        <pc:spChg chg="mod">
          <ac:chgData name="Toby Donaldson" userId="2e6e5431-bb17-4c41-9985-d39c50d83c73" providerId="ADAL" clId="{7F23DD3C-EE88-4E09-B912-3847A853AACE}" dt="2023-07-14T04:45:07.893" v="8537" actId="20577"/>
          <ac:spMkLst>
            <pc:docMk/>
            <pc:sldMk cId="3906375078" sldId="316"/>
            <ac:spMk id="159" creationId="{32D61A32-396F-4D88-6031-A7B1A1EE02C7}"/>
          </ac:spMkLst>
        </pc:spChg>
        <pc:spChg chg="mod">
          <ac:chgData name="Toby Donaldson" userId="2e6e5431-bb17-4c41-9985-d39c50d83c73" providerId="ADAL" clId="{7F23DD3C-EE88-4E09-B912-3847A853AACE}" dt="2023-07-14T04:45:10.815" v="8538" actId="20577"/>
          <ac:spMkLst>
            <pc:docMk/>
            <pc:sldMk cId="3906375078" sldId="316"/>
            <ac:spMk id="162" creationId="{066BEB00-8095-9A85-EE17-619FBD07DDE0}"/>
          </ac:spMkLst>
        </pc:spChg>
        <pc:cxnChg chg="ord">
          <ac:chgData name="Toby Donaldson" userId="2e6e5431-bb17-4c41-9985-d39c50d83c73" providerId="ADAL" clId="{7F23DD3C-EE88-4E09-B912-3847A853AACE}" dt="2023-07-14T04:10:24.955" v="7280" actId="166"/>
          <ac:cxnSpMkLst>
            <pc:docMk/>
            <pc:sldMk cId="3906375078" sldId="316"/>
            <ac:cxnSpMk id="17" creationId="{8B10D6D4-E5F7-EE77-A733-CC322A5C9F09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251350017" sldId="317"/>
        </pc:sldMkLst>
      </pc:sldChg>
      <pc:sldChg chg="delSp modSp add mod">
        <pc:chgData name="Toby Donaldson" userId="2e6e5431-bb17-4c41-9985-d39c50d83c73" providerId="ADAL" clId="{7F23DD3C-EE88-4E09-B912-3847A853AACE}" dt="2023-07-14T04:45:25.150" v="8543" actId="20577"/>
        <pc:sldMkLst>
          <pc:docMk/>
          <pc:sldMk cId="1376696893" sldId="317"/>
        </pc:sldMkLst>
        <pc:spChg chg="mod">
          <ac:chgData name="Toby Donaldson" userId="2e6e5431-bb17-4c41-9985-d39c50d83c73" providerId="ADAL" clId="{7F23DD3C-EE88-4E09-B912-3847A853AACE}" dt="2023-07-14T04:27:55.479" v="8075" actId="20577"/>
          <ac:spMkLst>
            <pc:docMk/>
            <pc:sldMk cId="1376696893" sldId="317"/>
            <ac:spMk id="3" creationId="{00D49329-4D30-DBDB-787D-37E8F4E8809A}"/>
          </ac:spMkLst>
        </pc:spChg>
        <pc:spChg chg="mod">
          <ac:chgData name="Toby Donaldson" userId="2e6e5431-bb17-4c41-9985-d39c50d83c73" providerId="ADAL" clId="{7F23DD3C-EE88-4E09-B912-3847A853AACE}" dt="2023-07-14T04:45:18.799" v="8541" actId="20577"/>
          <ac:spMkLst>
            <pc:docMk/>
            <pc:sldMk cId="1376696893" sldId="317"/>
            <ac:spMk id="156" creationId="{B4B82A7A-FB3F-50AD-369C-D28D30DFEDFE}"/>
          </ac:spMkLst>
        </pc:spChg>
        <pc:spChg chg="mod">
          <ac:chgData name="Toby Donaldson" userId="2e6e5431-bb17-4c41-9985-d39c50d83c73" providerId="ADAL" clId="{7F23DD3C-EE88-4E09-B912-3847A853AACE}" dt="2023-07-14T04:45:21.801" v="8542" actId="20577"/>
          <ac:spMkLst>
            <pc:docMk/>
            <pc:sldMk cId="1376696893" sldId="317"/>
            <ac:spMk id="159" creationId="{32D61A32-396F-4D88-6031-A7B1A1EE02C7}"/>
          </ac:spMkLst>
        </pc:spChg>
        <pc:spChg chg="mod">
          <ac:chgData name="Toby Donaldson" userId="2e6e5431-bb17-4c41-9985-d39c50d83c73" providerId="ADAL" clId="{7F23DD3C-EE88-4E09-B912-3847A853AACE}" dt="2023-07-14T04:45:25.150" v="8543" actId="20577"/>
          <ac:spMkLst>
            <pc:docMk/>
            <pc:sldMk cId="1376696893" sldId="317"/>
            <ac:spMk id="162" creationId="{066BEB00-8095-9A85-EE17-619FBD07DDE0}"/>
          </ac:spMkLst>
        </pc:spChg>
        <pc:grpChg chg="mod">
          <ac:chgData name="Toby Donaldson" userId="2e6e5431-bb17-4c41-9985-d39c50d83c73" providerId="ADAL" clId="{7F23DD3C-EE88-4E09-B912-3847A853AACE}" dt="2023-07-14T04:45:16.505" v="8540" actId="1076"/>
          <ac:grpSpMkLst>
            <pc:docMk/>
            <pc:sldMk cId="1376696893" sldId="317"/>
            <ac:grpSpMk id="155" creationId="{31FC9B11-B10E-29B6-A563-5B3D1A45F254}"/>
          </ac:grpSpMkLst>
        </pc:grpChg>
        <pc:picChg chg="del">
          <ac:chgData name="Toby Donaldson" userId="2e6e5431-bb17-4c41-9985-d39c50d83c73" providerId="ADAL" clId="{7F23DD3C-EE88-4E09-B912-3847A853AACE}" dt="2023-07-14T04:19:39.783" v="7358" actId="21"/>
          <ac:picMkLst>
            <pc:docMk/>
            <pc:sldMk cId="1376696893" sldId="317"/>
            <ac:picMk id="2" creationId="{9E6992D3-72DC-57AE-6B5A-A7002ABC471F}"/>
          </ac:picMkLst>
        </pc:picChg>
        <pc:cxnChg chg="mod">
          <ac:chgData name="Toby Donaldson" userId="2e6e5431-bb17-4c41-9985-d39c50d83c73" providerId="ADAL" clId="{7F23DD3C-EE88-4E09-B912-3847A853AACE}" dt="2023-07-14T04:45:16.505" v="8540" actId="1076"/>
          <ac:cxnSpMkLst>
            <pc:docMk/>
            <pc:sldMk cId="1376696893" sldId="317"/>
            <ac:cxnSpMk id="171" creationId="{8A12C48D-7518-736B-AE1F-F97F763F9F6F}"/>
          </ac:cxnSpMkLst>
        </pc:cxnChg>
        <pc:cxnChg chg="mod">
          <ac:chgData name="Toby Donaldson" userId="2e6e5431-bb17-4c41-9985-d39c50d83c73" providerId="ADAL" clId="{7F23DD3C-EE88-4E09-B912-3847A853AACE}" dt="2023-07-14T04:45:16.505" v="8540" actId="1076"/>
          <ac:cxnSpMkLst>
            <pc:docMk/>
            <pc:sldMk cId="1376696893" sldId="317"/>
            <ac:cxnSpMk id="173" creationId="{91B97B68-0C53-06F0-A0D4-86BC93417277}"/>
          </ac:cxnSpMkLst>
        </pc:cxnChg>
      </pc:sldChg>
      <pc:sldChg chg="addSp delSp modSp new mod modClrScheme chgLayout">
        <pc:chgData name="Toby Donaldson" userId="2e6e5431-bb17-4c41-9985-d39c50d83c73" providerId="ADAL" clId="{7F23DD3C-EE88-4E09-B912-3847A853AACE}" dt="2023-07-14T04:42:30.081" v="8499" actId="20577"/>
        <pc:sldMkLst>
          <pc:docMk/>
          <pc:sldMk cId="420723739" sldId="318"/>
        </pc:sldMkLst>
        <pc:spChg chg="mod ord">
          <ac:chgData name="Toby Donaldson" userId="2e6e5431-bb17-4c41-9985-d39c50d83c73" providerId="ADAL" clId="{7F23DD3C-EE88-4E09-B912-3847A853AACE}" dt="2023-07-14T04:20:25.508" v="7406" actId="700"/>
          <ac:spMkLst>
            <pc:docMk/>
            <pc:sldMk cId="420723739" sldId="318"/>
            <ac:spMk id="2" creationId="{EAA504C4-DEEE-9F0B-1735-8970FC75ED78}"/>
          </ac:spMkLst>
        </pc:spChg>
        <pc:spChg chg="add del mod ord">
          <ac:chgData name="Toby Donaldson" userId="2e6e5431-bb17-4c41-9985-d39c50d83c73" providerId="ADAL" clId="{7F23DD3C-EE88-4E09-B912-3847A853AACE}" dt="2023-07-14T04:20:42.650" v="7447" actId="21"/>
          <ac:spMkLst>
            <pc:docMk/>
            <pc:sldMk cId="420723739" sldId="318"/>
            <ac:spMk id="3" creationId="{F26E62FA-D4D4-444C-6339-1A32A9D03201}"/>
          </ac:spMkLst>
        </pc:spChg>
        <pc:spChg chg="add mod ord">
          <ac:chgData name="Toby Donaldson" userId="2e6e5431-bb17-4c41-9985-d39c50d83c73" providerId="ADAL" clId="{7F23DD3C-EE88-4E09-B912-3847A853AACE}" dt="2023-07-14T04:42:20.203" v="8482" actId="27636"/>
          <ac:spMkLst>
            <pc:docMk/>
            <pc:sldMk cId="420723739" sldId="318"/>
            <ac:spMk id="4" creationId="{B9548938-27D3-8EF8-D58C-87DDE41DC19A}"/>
          </ac:spMkLst>
        </pc:spChg>
        <pc:spChg chg="add mod ord">
          <ac:chgData name="Toby Donaldson" userId="2e6e5431-bb17-4c41-9985-d39c50d83c73" providerId="ADAL" clId="{7F23DD3C-EE88-4E09-B912-3847A853AACE}" dt="2023-07-14T04:29:37.879" v="8207" actId="1076"/>
          <ac:spMkLst>
            <pc:docMk/>
            <pc:sldMk cId="420723739" sldId="318"/>
            <ac:spMk id="5" creationId="{7B8B71F7-58D8-D027-A4F3-C30B55D95015}"/>
          </ac:spMkLst>
        </pc:spChg>
        <pc:spChg chg="add mod ord">
          <ac:chgData name="Toby Donaldson" userId="2e6e5431-bb17-4c41-9985-d39c50d83c73" providerId="ADAL" clId="{7F23DD3C-EE88-4E09-B912-3847A853AACE}" dt="2023-07-14T04:29:37.879" v="8207" actId="1076"/>
          <ac:spMkLst>
            <pc:docMk/>
            <pc:sldMk cId="420723739" sldId="318"/>
            <ac:spMk id="6" creationId="{A0D2A85B-C50C-E478-10C6-B3B06F6B51A4}"/>
          </ac:spMkLst>
        </pc:spChg>
        <pc:spChg chg="add mod ord">
          <ac:chgData name="Toby Donaldson" userId="2e6e5431-bb17-4c41-9985-d39c50d83c73" providerId="ADAL" clId="{7F23DD3C-EE88-4E09-B912-3847A853AACE}" dt="2023-07-14T04:42:30.081" v="8499" actId="20577"/>
          <ac:spMkLst>
            <pc:docMk/>
            <pc:sldMk cId="420723739" sldId="318"/>
            <ac:spMk id="7" creationId="{3263897A-82CF-F5FA-ADE5-A76DCF296888}"/>
          </ac:spMkLst>
        </pc:spChg>
        <pc:spChg chg="add mod">
          <ac:chgData name="Toby Donaldson" userId="2e6e5431-bb17-4c41-9985-d39c50d83c73" providerId="ADAL" clId="{7F23DD3C-EE88-4E09-B912-3847A853AACE}" dt="2023-07-14T04:22:15.180" v="7648" actId="20577"/>
          <ac:spMkLst>
            <pc:docMk/>
            <pc:sldMk cId="420723739" sldId="318"/>
            <ac:spMk id="9" creationId="{45C03012-C71B-E0B3-F00A-15799EE811B7}"/>
          </ac:spMkLst>
        </pc:spChg>
        <pc:spChg chg="add del mod">
          <ac:chgData name="Toby Donaldson" userId="2e6e5431-bb17-4c41-9985-d39c50d83c73" providerId="ADAL" clId="{7F23DD3C-EE88-4E09-B912-3847A853AACE}" dt="2023-07-14T04:25:17.836" v="7733" actId="21"/>
          <ac:spMkLst>
            <pc:docMk/>
            <pc:sldMk cId="420723739" sldId="318"/>
            <ac:spMk id="10" creationId="{A0E01485-F3B5-C3C7-CE4F-252A721A0A56}"/>
          </ac:spMkLst>
        </pc:spChg>
        <pc:spChg chg="add del mod">
          <ac:chgData name="Toby Donaldson" userId="2e6e5431-bb17-4c41-9985-d39c50d83c73" providerId="ADAL" clId="{7F23DD3C-EE88-4E09-B912-3847A853AACE}" dt="2023-07-14T04:25:21.268" v="7734" actId="21"/>
          <ac:spMkLst>
            <pc:docMk/>
            <pc:sldMk cId="420723739" sldId="318"/>
            <ac:spMk id="16" creationId="{15EC8A97-83BB-56B5-362F-07F70A97CA70}"/>
          </ac:spMkLst>
        </pc:spChg>
        <pc:spChg chg="add del mod">
          <ac:chgData name="Toby Donaldson" userId="2e6e5431-bb17-4c41-9985-d39c50d83c73" providerId="ADAL" clId="{7F23DD3C-EE88-4E09-B912-3847A853AACE}" dt="2023-07-14T04:25:21.268" v="7734" actId="21"/>
          <ac:spMkLst>
            <pc:docMk/>
            <pc:sldMk cId="420723739" sldId="318"/>
            <ac:spMk id="20" creationId="{1EBDB7D4-DCB3-69E5-C9FA-2D9CD6996A66}"/>
          </ac:spMkLst>
        </pc:spChg>
        <pc:spChg chg="add del mod">
          <ac:chgData name="Toby Donaldson" userId="2e6e5431-bb17-4c41-9985-d39c50d83c73" providerId="ADAL" clId="{7F23DD3C-EE88-4E09-B912-3847A853AACE}" dt="2023-07-14T04:25:21.268" v="7734" actId="21"/>
          <ac:spMkLst>
            <pc:docMk/>
            <pc:sldMk cId="420723739" sldId="318"/>
            <ac:spMk id="22" creationId="{555F5FFE-DC12-AAAD-9A85-E0D37AF76730}"/>
          </ac:spMkLst>
        </pc:spChg>
        <pc:spChg chg="add mod">
          <ac:chgData name="Toby Donaldson" userId="2e6e5431-bb17-4c41-9985-d39c50d83c73" providerId="ADAL" clId="{7F23DD3C-EE88-4E09-B912-3847A853AACE}" dt="2023-07-14T04:31:36.263" v="8314" actId="1076"/>
          <ac:spMkLst>
            <pc:docMk/>
            <pc:sldMk cId="420723739" sldId="318"/>
            <ac:spMk id="23" creationId="{975A6D40-45F3-3AD8-92C8-789998D88DAE}"/>
          </ac:spMkLst>
        </pc:spChg>
        <pc:spChg chg="add mod">
          <ac:chgData name="Toby Donaldson" userId="2e6e5431-bb17-4c41-9985-d39c50d83c73" providerId="ADAL" clId="{7F23DD3C-EE88-4E09-B912-3847A853AACE}" dt="2023-07-14T04:29:49.366" v="8210" actId="1076"/>
          <ac:spMkLst>
            <pc:docMk/>
            <pc:sldMk cId="420723739" sldId="318"/>
            <ac:spMk id="24" creationId="{4771BA41-C87A-6AAD-29C9-010801EF058D}"/>
          </ac:spMkLst>
        </pc:spChg>
        <pc:spChg chg="add mod">
          <ac:chgData name="Toby Donaldson" userId="2e6e5431-bb17-4c41-9985-d39c50d83c73" providerId="ADAL" clId="{7F23DD3C-EE88-4E09-B912-3847A853AACE}" dt="2023-07-14T04:39:55.458" v="8359" actId="113"/>
          <ac:spMkLst>
            <pc:docMk/>
            <pc:sldMk cId="420723739" sldId="318"/>
            <ac:spMk id="25" creationId="{21DB2908-32D2-7593-674D-6E98C06D86A0}"/>
          </ac:spMkLst>
        </pc:spChg>
        <pc:cxnChg chg="add del mod">
          <ac:chgData name="Toby Donaldson" userId="2e6e5431-bb17-4c41-9985-d39c50d83c73" providerId="ADAL" clId="{7F23DD3C-EE88-4E09-B912-3847A853AACE}" dt="2023-07-14T04:25:21.268" v="7734" actId="21"/>
          <ac:cxnSpMkLst>
            <pc:docMk/>
            <pc:sldMk cId="420723739" sldId="318"/>
            <ac:cxnSpMk id="12" creationId="{F6B898B9-6666-7AF5-2676-AE0A073920D5}"/>
          </ac:cxnSpMkLst>
        </pc:cxnChg>
        <pc:cxnChg chg="add del mod">
          <ac:chgData name="Toby Donaldson" userId="2e6e5431-bb17-4c41-9985-d39c50d83c73" providerId="ADAL" clId="{7F23DD3C-EE88-4E09-B912-3847A853AACE}" dt="2023-07-14T04:23:59.253" v="7718" actId="21"/>
          <ac:cxnSpMkLst>
            <pc:docMk/>
            <pc:sldMk cId="420723739" sldId="318"/>
            <ac:cxnSpMk id="13" creationId="{336458DF-93BF-2ACB-FCE1-B39F8A0BA8B7}"/>
          </ac:cxnSpMkLst>
        </pc:cxnChg>
        <pc:cxnChg chg="add del mod">
          <ac:chgData name="Toby Donaldson" userId="2e6e5431-bb17-4c41-9985-d39c50d83c73" providerId="ADAL" clId="{7F23DD3C-EE88-4E09-B912-3847A853AACE}" dt="2023-07-14T04:23:59.253" v="7718" actId="21"/>
          <ac:cxnSpMkLst>
            <pc:docMk/>
            <pc:sldMk cId="420723739" sldId="318"/>
            <ac:cxnSpMk id="15" creationId="{368A6B09-6832-194B-13D8-9464F755629C}"/>
          </ac:cxnSpMkLst>
        </pc:cxnChg>
        <pc:cxnChg chg="add del mod">
          <ac:chgData name="Toby Donaldson" userId="2e6e5431-bb17-4c41-9985-d39c50d83c73" providerId="ADAL" clId="{7F23DD3C-EE88-4E09-B912-3847A853AACE}" dt="2023-07-14T04:24:38.250" v="7726"/>
          <ac:cxnSpMkLst>
            <pc:docMk/>
            <pc:sldMk cId="420723739" sldId="318"/>
            <ac:cxnSpMk id="18" creationId="{B827A843-D36D-12AB-3024-A4530646CEF1}"/>
          </ac:cxnSpMkLst>
        </pc:cxnChg>
        <pc:cxnChg chg="add del mod">
          <ac:chgData name="Toby Donaldson" userId="2e6e5431-bb17-4c41-9985-d39c50d83c73" providerId="ADAL" clId="{7F23DD3C-EE88-4E09-B912-3847A853AACE}" dt="2023-07-14T04:25:21.268" v="7734" actId="21"/>
          <ac:cxnSpMkLst>
            <pc:docMk/>
            <pc:sldMk cId="420723739" sldId="318"/>
            <ac:cxnSpMk id="19" creationId="{5B8C86E3-196A-26C9-703B-C3A528A1F679}"/>
          </ac:cxnSpMkLst>
        </pc:cxnChg>
        <pc:cxnChg chg="add del mod">
          <ac:chgData name="Toby Donaldson" userId="2e6e5431-bb17-4c41-9985-d39c50d83c73" providerId="ADAL" clId="{7F23DD3C-EE88-4E09-B912-3847A853AACE}" dt="2023-07-14T04:25:21.268" v="7734" actId="21"/>
          <ac:cxnSpMkLst>
            <pc:docMk/>
            <pc:sldMk cId="420723739" sldId="318"/>
            <ac:cxnSpMk id="21" creationId="{9AAA8871-BB14-C75D-A223-B06BAD47C3AC}"/>
          </ac:cxnSpMkLst>
        </pc:cxnChg>
        <pc:cxnChg chg="add mod">
          <ac:chgData name="Toby Donaldson" userId="2e6e5431-bb17-4c41-9985-d39c50d83c73" providerId="ADAL" clId="{7F23DD3C-EE88-4E09-B912-3847A853AACE}" dt="2023-07-14T04:31:40.485" v="8315" actId="14100"/>
          <ac:cxnSpMkLst>
            <pc:docMk/>
            <pc:sldMk cId="420723739" sldId="318"/>
            <ac:cxnSpMk id="27" creationId="{7FB705CF-4F38-369A-3DDA-5C0E1755C347}"/>
          </ac:cxnSpMkLst>
        </pc:cxnChg>
        <pc:cxnChg chg="add mod">
          <ac:chgData name="Toby Donaldson" userId="2e6e5431-bb17-4c41-9985-d39c50d83c73" providerId="ADAL" clId="{7F23DD3C-EE88-4E09-B912-3847A853AACE}" dt="2023-07-14T04:31:36.263" v="8314" actId="1076"/>
          <ac:cxnSpMkLst>
            <pc:docMk/>
            <pc:sldMk cId="420723739" sldId="318"/>
            <ac:cxnSpMk id="29" creationId="{E7AFE5F9-7F07-7C74-3EA8-C35DCB3FCC8A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4255537815" sldId="318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558506726" sldId="319"/>
        </pc:sldMkLst>
      </pc:sldChg>
      <pc:sldChg chg="addSp delSp modSp add mod ord">
        <pc:chgData name="Toby Donaldson" userId="2e6e5431-bb17-4c41-9985-d39c50d83c73" providerId="ADAL" clId="{7F23DD3C-EE88-4E09-B912-3847A853AACE}" dt="2023-07-16T05:52:52.261" v="12184" actId="1076"/>
        <pc:sldMkLst>
          <pc:docMk/>
          <pc:sldMk cId="4196930740" sldId="319"/>
        </pc:sldMkLst>
        <pc:spChg chg="mod">
          <ac:chgData name="Toby Donaldson" userId="2e6e5431-bb17-4c41-9985-d39c50d83c73" providerId="ADAL" clId="{7F23DD3C-EE88-4E09-B912-3847A853AACE}" dt="2023-07-16T05:52:52.261" v="12184" actId="1076"/>
          <ac:spMkLst>
            <pc:docMk/>
            <pc:sldMk cId="4196930740" sldId="319"/>
            <ac:spMk id="3" creationId="{00D49329-4D30-DBDB-787D-37E8F4E8809A}"/>
          </ac:spMkLst>
        </pc:spChg>
        <pc:spChg chg="del">
          <ac:chgData name="Toby Donaldson" userId="2e6e5431-bb17-4c41-9985-d39c50d83c73" providerId="ADAL" clId="{7F23DD3C-EE88-4E09-B912-3847A853AACE}" dt="2023-07-14T04:51:32.323" v="8606" actId="21"/>
          <ac:spMkLst>
            <pc:docMk/>
            <pc:sldMk cId="4196930740" sldId="319"/>
            <ac:spMk id="5" creationId="{3A9F5EE3-EE4F-D3CA-A6BF-ACC2F4341816}"/>
          </ac:spMkLst>
        </pc:spChg>
        <pc:spChg chg="del">
          <ac:chgData name="Toby Donaldson" userId="2e6e5431-bb17-4c41-9985-d39c50d83c73" providerId="ADAL" clId="{7F23DD3C-EE88-4E09-B912-3847A853AACE}" dt="2023-07-14T04:51:35.112" v="8607" actId="21"/>
          <ac:spMkLst>
            <pc:docMk/>
            <pc:sldMk cId="4196930740" sldId="319"/>
            <ac:spMk id="6" creationId="{09C88C60-E67C-EFA1-1C95-6F050129D388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16" creationId="{A3C5D5DC-FCE9-1834-BAD6-20C1C172741A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18" creationId="{18E5CC01-6DAD-9730-CAE8-A71468BA5B4C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19" creationId="{5412247A-8D15-7A94-7958-C35D97C41D30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20" creationId="{FED90579-E267-5A9B-8DF4-1EDE24CAB4B8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21" creationId="{FE9F2E8E-D229-686B-D520-AD4D85525FF1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22" creationId="{D5191E2B-3E4D-0639-0B70-751A1379CF00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23" creationId="{885F0FA8-3BCD-98C6-3D0D-CE7E6A34342E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24" creationId="{13A50A9A-529F-D6C6-10E8-21995B8330D9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25" creationId="{99DF7B3A-3264-A910-EF4E-5A5AFA569F64}"/>
          </ac:spMkLst>
        </pc:spChg>
        <pc:spChg chg="add del mod">
          <ac:chgData name="Toby Donaldson" userId="2e6e5431-bb17-4c41-9985-d39c50d83c73" providerId="ADAL" clId="{7F23DD3C-EE88-4E09-B912-3847A853AACE}" dt="2023-07-14T04:50:37.573" v="8598" actId="21"/>
          <ac:spMkLst>
            <pc:docMk/>
            <pc:sldMk cId="4196930740" sldId="319"/>
            <ac:spMk id="26" creationId="{169ADAA2-CC87-447C-CEF7-DEC37063292E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27" creationId="{9BDF349C-7875-C94C-B439-6044242FACF0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31" creationId="{3D974666-0854-5C27-F936-0281AB6D34CC}"/>
          </ac:spMkLst>
        </pc:spChg>
        <pc:spChg chg="add mod">
          <ac:chgData name="Toby Donaldson" userId="2e6e5431-bb17-4c41-9985-d39c50d83c73" providerId="ADAL" clId="{7F23DD3C-EE88-4E09-B912-3847A853AACE}" dt="2023-07-14T05:00:32.473" v="8896" actId="1076"/>
          <ac:spMkLst>
            <pc:docMk/>
            <pc:sldMk cId="4196930740" sldId="319"/>
            <ac:spMk id="35" creationId="{AE0B498C-4EF5-1F55-B964-FE3241D8A3F8}"/>
          </ac:spMkLst>
        </pc:spChg>
        <pc:spChg chg="add del mod">
          <ac:chgData name="Toby Donaldson" userId="2e6e5431-bb17-4c41-9985-d39c50d83c73" providerId="ADAL" clId="{7F23DD3C-EE88-4E09-B912-3847A853AACE}" dt="2023-07-14T05:06:47.348" v="9159" actId="21"/>
          <ac:spMkLst>
            <pc:docMk/>
            <pc:sldMk cId="4196930740" sldId="319"/>
            <ac:spMk id="36" creationId="{DE9F9228-B121-7E29-813C-18866B051BBB}"/>
          </ac:spMkLst>
        </pc:spChg>
        <pc:spChg chg="add del mod">
          <ac:chgData name="Toby Donaldson" userId="2e6e5431-bb17-4c41-9985-d39c50d83c73" providerId="ADAL" clId="{7F23DD3C-EE88-4E09-B912-3847A853AACE}" dt="2023-07-14T05:06:47.348" v="9159" actId="21"/>
          <ac:spMkLst>
            <pc:docMk/>
            <pc:sldMk cId="4196930740" sldId="319"/>
            <ac:spMk id="37" creationId="{4FF6BC5C-512B-3711-A7E3-35848D060278}"/>
          </ac:spMkLst>
        </pc:spChg>
        <pc:spChg chg="add mod">
          <ac:chgData name="Toby Donaldson" userId="2e6e5431-bb17-4c41-9985-d39c50d83c73" providerId="ADAL" clId="{7F23DD3C-EE88-4E09-B912-3847A853AACE}" dt="2023-07-14T05:00:51.447" v="8907" actId="113"/>
          <ac:spMkLst>
            <pc:docMk/>
            <pc:sldMk cId="4196930740" sldId="319"/>
            <ac:spMk id="38" creationId="{0329B8C2-3C7F-17E4-298A-8708F4C75FA5}"/>
          </ac:spMkLst>
        </pc:spChg>
        <pc:spChg chg="add del mod">
          <ac:chgData name="Toby Donaldson" userId="2e6e5431-bb17-4c41-9985-d39c50d83c73" providerId="ADAL" clId="{7F23DD3C-EE88-4E09-B912-3847A853AACE}" dt="2023-07-14T05:06:57.574" v="9161" actId="21"/>
          <ac:spMkLst>
            <pc:docMk/>
            <pc:sldMk cId="4196930740" sldId="319"/>
            <ac:spMk id="40" creationId="{61D97EF5-0817-A3EE-4EA2-83349E5392FD}"/>
          </ac:spMkLst>
        </pc:spChg>
        <pc:spChg chg="add del mod">
          <ac:chgData name="Toby Donaldson" userId="2e6e5431-bb17-4c41-9985-d39c50d83c73" providerId="ADAL" clId="{7F23DD3C-EE88-4E09-B912-3847A853AACE}" dt="2023-07-14T05:02:54.362" v="9015"/>
          <ac:spMkLst>
            <pc:docMk/>
            <pc:sldMk cId="4196930740" sldId="319"/>
            <ac:spMk id="41" creationId="{AE78F311-A0EC-A9B5-2F20-5981DFD4B1A7}"/>
          </ac:spMkLst>
        </pc:spChg>
        <pc:spChg chg="mod">
          <ac:chgData name="Toby Donaldson" userId="2e6e5431-bb17-4c41-9985-d39c50d83c73" providerId="ADAL" clId="{7F23DD3C-EE88-4E09-B912-3847A853AACE}" dt="2023-07-14T04:51:38.230" v="8609" actId="1076"/>
          <ac:spMkLst>
            <pc:docMk/>
            <pc:sldMk cId="4196930740" sldId="319"/>
            <ac:spMk id="54" creationId="{9DD24AA9-7CBE-08F1-AA5C-FE35D8564212}"/>
          </ac:spMkLst>
        </pc:spChg>
        <pc:spChg chg="mod">
          <ac:chgData name="Toby Donaldson" userId="2e6e5431-bb17-4c41-9985-d39c50d83c73" providerId="ADAL" clId="{7F23DD3C-EE88-4E09-B912-3847A853AACE}" dt="2023-07-14T04:45:32.170" v="8544" actId="20577"/>
          <ac:spMkLst>
            <pc:docMk/>
            <pc:sldMk cId="4196930740" sldId="319"/>
            <ac:spMk id="156" creationId="{B4B82A7A-FB3F-50AD-369C-D28D30DFEDFE}"/>
          </ac:spMkLst>
        </pc:spChg>
        <pc:spChg chg="mod">
          <ac:chgData name="Toby Donaldson" userId="2e6e5431-bb17-4c41-9985-d39c50d83c73" providerId="ADAL" clId="{7F23DD3C-EE88-4E09-B912-3847A853AACE}" dt="2023-07-14T04:45:35.334" v="8545" actId="20577"/>
          <ac:spMkLst>
            <pc:docMk/>
            <pc:sldMk cId="4196930740" sldId="319"/>
            <ac:spMk id="159" creationId="{32D61A32-396F-4D88-6031-A7B1A1EE02C7}"/>
          </ac:spMkLst>
        </pc:spChg>
        <pc:spChg chg="mod">
          <ac:chgData name="Toby Donaldson" userId="2e6e5431-bb17-4c41-9985-d39c50d83c73" providerId="ADAL" clId="{7F23DD3C-EE88-4E09-B912-3847A853AACE}" dt="2023-07-14T04:45:38.756" v="8546" actId="20577"/>
          <ac:spMkLst>
            <pc:docMk/>
            <pc:sldMk cId="4196930740" sldId="319"/>
            <ac:spMk id="162" creationId="{066BEB00-8095-9A85-EE17-619FBD07DDE0}"/>
          </ac:spMkLst>
        </pc:spChg>
        <pc:grpChg chg="add mod">
          <ac:chgData name="Toby Donaldson" userId="2e6e5431-bb17-4c41-9985-d39c50d83c73" providerId="ADAL" clId="{7F23DD3C-EE88-4E09-B912-3847A853AACE}" dt="2023-07-14T05:00:32.473" v="8896" actId="1076"/>
          <ac:grpSpMkLst>
            <pc:docMk/>
            <pc:sldMk cId="4196930740" sldId="319"/>
            <ac:grpSpMk id="13" creationId="{5DF2E46F-059E-5531-7759-2232DA3CD305}"/>
          </ac:grpSpMkLst>
        </pc:grpChg>
        <pc:grpChg chg="add mod">
          <ac:chgData name="Toby Donaldson" userId="2e6e5431-bb17-4c41-9985-d39c50d83c73" providerId="ADAL" clId="{7F23DD3C-EE88-4E09-B912-3847A853AACE}" dt="2023-07-14T05:00:32.473" v="8896" actId="1076"/>
          <ac:grpSpMkLst>
            <pc:docMk/>
            <pc:sldMk cId="4196930740" sldId="319"/>
            <ac:grpSpMk id="14" creationId="{26BF6D51-6833-3FC1-5200-E7659C53CEA4}"/>
          </ac:grpSpMkLst>
        </pc:grpChg>
        <pc:grpChg chg="add mod">
          <ac:chgData name="Toby Donaldson" userId="2e6e5431-bb17-4c41-9985-d39c50d83c73" providerId="ADAL" clId="{7F23DD3C-EE88-4E09-B912-3847A853AACE}" dt="2023-07-14T05:00:32.473" v="8896" actId="1076"/>
          <ac:grpSpMkLst>
            <pc:docMk/>
            <pc:sldMk cId="4196930740" sldId="319"/>
            <ac:grpSpMk id="15" creationId="{3828DA4E-6DC4-90BD-848E-85FB12FADC4F}"/>
          </ac:grpSpMkLst>
        </pc:grpChg>
        <pc:grpChg chg="mod">
          <ac:chgData name="Toby Donaldson" userId="2e6e5431-bb17-4c41-9985-d39c50d83c73" providerId="ADAL" clId="{7F23DD3C-EE88-4E09-B912-3847A853AACE}" dt="2023-07-14T04:47:11.594" v="8563" actId="164"/>
          <ac:grpSpMkLst>
            <pc:docMk/>
            <pc:sldMk cId="4196930740" sldId="319"/>
            <ac:grpSpMk id="137" creationId="{992225F3-C120-81A4-11F7-6D75EA80AAD3}"/>
          </ac:grpSpMkLst>
        </pc:grpChg>
        <pc:grpChg chg="mod">
          <ac:chgData name="Toby Donaldson" userId="2e6e5431-bb17-4c41-9985-d39c50d83c73" providerId="ADAL" clId="{7F23DD3C-EE88-4E09-B912-3847A853AACE}" dt="2023-07-14T04:47:11.594" v="8563" actId="164"/>
          <ac:grpSpMkLst>
            <pc:docMk/>
            <pc:sldMk cId="4196930740" sldId="319"/>
            <ac:grpSpMk id="140" creationId="{61424559-3F7F-9A74-B06B-BF102BCA3DA3}"/>
          </ac:grpSpMkLst>
        </pc:grpChg>
        <pc:grpChg chg="mod">
          <ac:chgData name="Toby Donaldson" userId="2e6e5431-bb17-4c41-9985-d39c50d83c73" providerId="ADAL" clId="{7F23DD3C-EE88-4E09-B912-3847A853AACE}" dt="2023-07-14T04:47:11.594" v="8563" actId="164"/>
          <ac:grpSpMkLst>
            <pc:docMk/>
            <pc:sldMk cId="4196930740" sldId="319"/>
            <ac:grpSpMk id="143" creationId="{B68E3897-16E5-6EE0-862D-2942BAA3443E}"/>
          </ac:grpSpMkLst>
        </pc:grpChg>
        <pc:grpChg chg="mod">
          <ac:chgData name="Toby Donaldson" userId="2e6e5431-bb17-4c41-9985-d39c50d83c73" providerId="ADAL" clId="{7F23DD3C-EE88-4E09-B912-3847A853AACE}" dt="2023-07-14T04:47:14.179" v="8564" actId="164"/>
          <ac:grpSpMkLst>
            <pc:docMk/>
            <pc:sldMk cId="4196930740" sldId="319"/>
            <ac:grpSpMk id="146" creationId="{E199B747-6625-FC76-C0BC-D415A81401B6}"/>
          </ac:grpSpMkLst>
        </pc:grpChg>
        <pc:grpChg chg="mod">
          <ac:chgData name="Toby Donaldson" userId="2e6e5431-bb17-4c41-9985-d39c50d83c73" providerId="ADAL" clId="{7F23DD3C-EE88-4E09-B912-3847A853AACE}" dt="2023-07-14T04:47:14.179" v="8564" actId="164"/>
          <ac:grpSpMkLst>
            <pc:docMk/>
            <pc:sldMk cId="4196930740" sldId="319"/>
            <ac:grpSpMk id="149" creationId="{4FCBFFA3-0A69-F0E1-D941-2DC7D0A42C5D}"/>
          </ac:grpSpMkLst>
        </pc:grpChg>
        <pc:grpChg chg="mod">
          <ac:chgData name="Toby Donaldson" userId="2e6e5431-bb17-4c41-9985-d39c50d83c73" providerId="ADAL" clId="{7F23DD3C-EE88-4E09-B912-3847A853AACE}" dt="2023-07-14T04:47:14.179" v="8564" actId="164"/>
          <ac:grpSpMkLst>
            <pc:docMk/>
            <pc:sldMk cId="4196930740" sldId="319"/>
            <ac:grpSpMk id="152" creationId="{51302ADB-48B1-BAAA-6008-0110202914D5}"/>
          </ac:grpSpMkLst>
        </pc:grpChg>
        <pc:grpChg chg="mod">
          <ac:chgData name="Toby Donaldson" userId="2e6e5431-bb17-4c41-9985-d39c50d83c73" providerId="ADAL" clId="{7F23DD3C-EE88-4E09-B912-3847A853AACE}" dt="2023-07-14T04:47:16.879" v="8565" actId="164"/>
          <ac:grpSpMkLst>
            <pc:docMk/>
            <pc:sldMk cId="4196930740" sldId="319"/>
            <ac:grpSpMk id="155" creationId="{31FC9B11-B10E-29B6-A563-5B3D1A45F254}"/>
          </ac:grpSpMkLst>
        </pc:grpChg>
        <pc:grpChg chg="mod">
          <ac:chgData name="Toby Donaldson" userId="2e6e5431-bb17-4c41-9985-d39c50d83c73" providerId="ADAL" clId="{7F23DD3C-EE88-4E09-B912-3847A853AACE}" dt="2023-07-14T04:47:16.879" v="8565" actId="164"/>
          <ac:grpSpMkLst>
            <pc:docMk/>
            <pc:sldMk cId="4196930740" sldId="319"/>
            <ac:grpSpMk id="158" creationId="{7A395577-29B6-B020-9C90-F6196A6B8F7D}"/>
          </ac:grpSpMkLst>
        </pc:grpChg>
        <pc:grpChg chg="mod">
          <ac:chgData name="Toby Donaldson" userId="2e6e5431-bb17-4c41-9985-d39c50d83c73" providerId="ADAL" clId="{7F23DD3C-EE88-4E09-B912-3847A853AACE}" dt="2023-07-14T04:47:16.879" v="8565" actId="164"/>
          <ac:grpSpMkLst>
            <pc:docMk/>
            <pc:sldMk cId="4196930740" sldId="319"/>
            <ac:grpSpMk id="161" creationId="{DE20EED9-79F8-14CE-A3E7-4FBFD7D4EC98}"/>
          </ac:grpSpMkLst>
        </pc:grpChg>
        <pc:graphicFrameChg chg="add del mod modGraphic">
          <ac:chgData name="Toby Donaldson" userId="2e6e5431-bb17-4c41-9985-d39c50d83c73" providerId="ADAL" clId="{7F23DD3C-EE88-4E09-B912-3847A853AACE}" dt="2023-07-14T05:06:57.574" v="9161" actId="21"/>
          <ac:graphicFrameMkLst>
            <pc:docMk/>
            <pc:sldMk cId="4196930740" sldId="319"/>
            <ac:graphicFrameMk id="39" creationId="{ACBBEAD6-688A-405C-C19C-B8CF5E6A53D9}"/>
          </ac:graphicFrameMkLst>
        </pc:graphicFrameChg>
        <pc:picChg chg="mod">
          <ac:chgData name="Toby Donaldson" userId="2e6e5431-bb17-4c41-9985-d39c50d83c73" providerId="ADAL" clId="{7F23DD3C-EE88-4E09-B912-3847A853AACE}" dt="2023-07-14T05:03:49.853" v="9115" actId="1076"/>
          <ac:picMkLst>
            <pc:docMk/>
            <pc:sldMk cId="4196930740" sldId="319"/>
            <ac:picMk id="2" creationId="{9E6992D3-72DC-57AE-6B5A-A7002ABC471F}"/>
          </ac:picMkLst>
        </pc:picChg>
        <pc:cxnChg chg="add del mod">
          <ac:chgData name="Toby Donaldson" userId="2e6e5431-bb17-4c41-9985-d39c50d83c73" providerId="ADAL" clId="{7F23DD3C-EE88-4E09-B912-3847A853AACE}" dt="2023-07-14T04:43:58.571" v="8523" actId="21"/>
          <ac:cxnSpMkLst>
            <pc:docMk/>
            <pc:sldMk cId="4196930740" sldId="319"/>
            <ac:cxnSpMk id="7" creationId="{BD7F6530-AFF1-059B-968C-7A7F5F8F64EE}"/>
          </ac:cxnSpMkLst>
        </pc:cxnChg>
        <pc:cxnChg chg="del mod">
          <ac:chgData name="Toby Donaldson" userId="2e6e5431-bb17-4c41-9985-d39c50d83c73" providerId="ADAL" clId="{7F23DD3C-EE88-4E09-B912-3847A853AACE}" dt="2023-07-14T04:44:10.829" v="8526" actId="21"/>
          <ac:cxnSpMkLst>
            <pc:docMk/>
            <pc:sldMk cId="4196930740" sldId="319"/>
            <ac:cxnSpMk id="8" creationId="{D4E2B469-0675-2241-FE22-1567C2DB4BBD}"/>
          </ac:cxnSpMkLst>
        </pc:cxnChg>
        <pc:cxnChg chg="add del mod">
          <ac:chgData name="Toby Donaldson" userId="2e6e5431-bb17-4c41-9985-d39c50d83c73" providerId="ADAL" clId="{7F23DD3C-EE88-4E09-B912-3847A853AACE}" dt="2023-07-14T04:44:08.368" v="8525" actId="21"/>
          <ac:cxnSpMkLst>
            <pc:docMk/>
            <pc:sldMk cId="4196930740" sldId="319"/>
            <ac:cxnSpMk id="9" creationId="{02D3951C-1442-30DB-5C3B-0844DEDAA2C1}"/>
          </ac:cxnSpMkLst>
        </pc:cxnChg>
        <pc:cxnChg chg="del mod">
          <ac:chgData name="Toby Donaldson" userId="2e6e5431-bb17-4c41-9985-d39c50d83c73" providerId="ADAL" clId="{7F23DD3C-EE88-4E09-B912-3847A853AACE}" dt="2023-07-14T04:43:55.503" v="8521" actId="21"/>
          <ac:cxnSpMkLst>
            <pc:docMk/>
            <pc:sldMk cId="4196930740" sldId="319"/>
            <ac:cxnSpMk id="10" creationId="{D85C732A-4ACF-A7EE-C928-D59B1F7AAD05}"/>
          </ac:cxnSpMkLst>
        </pc:cxnChg>
        <pc:cxnChg chg="del">
          <ac:chgData name="Toby Donaldson" userId="2e6e5431-bb17-4c41-9985-d39c50d83c73" providerId="ADAL" clId="{7F23DD3C-EE88-4E09-B912-3847A853AACE}" dt="2023-07-14T04:51:32.323" v="8606" actId="21"/>
          <ac:cxnSpMkLst>
            <pc:docMk/>
            <pc:sldMk cId="4196930740" sldId="319"/>
            <ac:cxnSpMk id="17" creationId="{8B10D6D4-E5F7-EE77-A733-CC322A5C9F09}"/>
          </ac:cxnSpMkLst>
        </pc:cxnChg>
        <pc:cxnChg chg="mod">
          <ac:chgData name="Toby Donaldson" userId="2e6e5431-bb17-4c41-9985-d39c50d83c73" providerId="ADAL" clId="{7F23DD3C-EE88-4E09-B912-3847A853AACE}" dt="2023-07-14T04:47:11.594" v="8563" actId="164"/>
          <ac:cxnSpMkLst>
            <pc:docMk/>
            <pc:sldMk cId="4196930740" sldId="319"/>
            <ac:cxnSpMk id="164" creationId="{D8DFFA96-32A6-0EB9-8AC1-5D60F6090DE8}"/>
          </ac:cxnSpMkLst>
        </pc:cxnChg>
        <pc:cxnChg chg="mod">
          <ac:chgData name="Toby Donaldson" userId="2e6e5431-bb17-4c41-9985-d39c50d83c73" providerId="ADAL" clId="{7F23DD3C-EE88-4E09-B912-3847A853AACE}" dt="2023-07-14T04:47:11.594" v="8563" actId="164"/>
          <ac:cxnSpMkLst>
            <pc:docMk/>
            <pc:sldMk cId="4196930740" sldId="319"/>
            <ac:cxnSpMk id="165" creationId="{C5235395-D026-A284-D2D7-16DB7D4E69A5}"/>
          </ac:cxnSpMkLst>
        </pc:cxnChg>
        <pc:cxnChg chg="mod">
          <ac:chgData name="Toby Donaldson" userId="2e6e5431-bb17-4c41-9985-d39c50d83c73" providerId="ADAL" clId="{7F23DD3C-EE88-4E09-B912-3847A853AACE}" dt="2023-07-14T05:00:32.473" v="8896" actId="1076"/>
          <ac:cxnSpMkLst>
            <pc:docMk/>
            <pc:sldMk cId="4196930740" sldId="319"/>
            <ac:cxnSpMk id="166" creationId="{235FC732-B0F8-8A07-C8FE-87F62CA0DF0B}"/>
          </ac:cxnSpMkLst>
        </pc:cxnChg>
        <pc:cxnChg chg="mod">
          <ac:chgData name="Toby Donaldson" userId="2e6e5431-bb17-4c41-9985-d39c50d83c73" providerId="ADAL" clId="{7F23DD3C-EE88-4E09-B912-3847A853AACE}" dt="2023-07-14T04:47:14.179" v="8564" actId="164"/>
          <ac:cxnSpMkLst>
            <pc:docMk/>
            <pc:sldMk cId="4196930740" sldId="319"/>
            <ac:cxnSpMk id="167" creationId="{5635944C-2DF5-4A2F-B583-C84D7EA4343B}"/>
          </ac:cxnSpMkLst>
        </pc:cxnChg>
        <pc:cxnChg chg="mod">
          <ac:chgData name="Toby Donaldson" userId="2e6e5431-bb17-4c41-9985-d39c50d83c73" providerId="ADAL" clId="{7F23DD3C-EE88-4E09-B912-3847A853AACE}" dt="2023-07-14T05:00:32.473" v="8896" actId="1076"/>
          <ac:cxnSpMkLst>
            <pc:docMk/>
            <pc:sldMk cId="4196930740" sldId="319"/>
            <ac:cxnSpMk id="168" creationId="{74997830-869C-A498-B1E4-25D44B20110F}"/>
          </ac:cxnSpMkLst>
        </pc:cxnChg>
        <pc:cxnChg chg="mod">
          <ac:chgData name="Toby Donaldson" userId="2e6e5431-bb17-4c41-9985-d39c50d83c73" providerId="ADAL" clId="{7F23DD3C-EE88-4E09-B912-3847A853AACE}" dt="2023-07-14T04:47:14.179" v="8564" actId="164"/>
          <ac:cxnSpMkLst>
            <pc:docMk/>
            <pc:sldMk cId="4196930740" sldId="319"/>
            <ac:cxnSpMk id="169" creationId="{D9D6C8A4-72CD-6C9E-2F17-25D96F53BD40}"/>
          </ac:cxnSpMkLst>
        </pc:cxnChg>
        <pc:cxnChg chg="mod">
          <ac:chgData name="Toby Donaldson" userId="2e6e5431-bb17-4c41-9985-d39c50d83c73" providerId="ADAL" clId="{7F23DD3C-EE88-4E09-B912-3847A853AACE}" dt="2023-07-14T04:47:16.879" v="8565" actId="164"/>
          <ac:cxnSpMkLst>
            <pc:docMk/>
            <pc:sldMk cId="4196930740" sldId="319"/>
            <ac:cxnSpMk id="170" creationId="{E9A087E3-E211-68E5-0C1C-1E7F7EA2AC3A}"/>
          </ac:cxnSpMkLst>
        </pc:cxnChg>
        <pc:cxnChg chg="mod">
          <ac:chgData name="Toby Donaldson" userId="2e6e5431-bb17-4c41-9985-d39c50d83c73" providerId="ADAL" clId="{7F23DD3C-EE88-4E09-B912-3847A853AACE}" dt="2023-07-14T04:47:16.879" v="8565" actId="164"/>
          <ac:cxnSpMkLst>
            <pc:docMk/>
            <pc:sldMk cId="4196930740" sldId="319"/>
            <ac:cxnSpMk id="171" creationId="{8A12C48D-7518-736B-AE1F-F97F763F9F6F}"/>
          </ac:cxnSpMkLst>
        </pc:cxnChg>
        <pc:cxnChg chg="mod">
          <ac:chgData name="Toby Donaldson" userId="2e6e5431-bb17-4c41-9985-d39c50d83c73" providerId="ADAL" clId="{7F23DD3C-EE88-4E09-B912-3847A853AACE}" dt="2023-07-14T05:00:32.473" v="8896" actId="1076"/>
          <ac:cxnSpMkLst>
            <pc:docMk/>
            <pc:sldMk cId="4196930740" sldId="319"/>
            <ac:cxnSpMk id="172" creationId="{46B913CB-4A94-B19B-E062-B526C587CB61}"/>
          </ac:cxnSpMkLst>
        </pc:cxnChg>
        <pc:cxnChg chg="mod">
          <ac:chgData name="Toby Donaldson" userId="2e6e5431-bb17-4c41-9985-d39c50d83c73" providerId="ADAL" clId="{7F23DD3C-EE88-4E09-B912-3847A853AACE}" dt="2023-07-14T05:00:32.473" v="8896" actId="1076"/>
          <ac:cxnSpMkLst>
            <pc:docMk/>
            <pc:sldMk cId="4196930740" sldId="319"/>
            <ac:cxnSpMk id="173" creationId="{91B97B68-0C53-06F0-A0D4-86BC93417277}"/>
          </ac:cxnSpMkLst>
        </pc:cxnChg>
        <pc:cxnChg chg="mod">
          <ac:chgData name="Toby Donaldson" userId="2e6e5431-bb17-4c41-9985-d39c50d83c73" providerId="ADAL" clId="{7F23DD3C-EE88-4E09-B912-3847A853AACE}" dt="2023-07-14T05:00:32.473" v="8896" actId="1076"/>
          <ac:cxnSpMkLst>
            <pc:docMk/>
            <pc:sldMk cId="4196930740" sldId="319"/>
            <ac:cxnSpMk id="174" creationId="{36D307B7-BC34-5D9D-140B-53C021A308E9}"/>
          </ac:cxnSpMkLst>
        </pc:cxnChg>
        <pc:cxnChg chg="mod">
          <ac:chgData name="Toby Donaldson" userId="2e6e5431-bb17-4c41-9985-d39c50d83c73" providerId="ADAL" clId="{7F23DD3C-EE88-4E09-B912-3847A853AACE}" dt="2023-07-14T05:00:32.473" v="8896" actId="1076"/>
          <ac:cxnSpMkLst>
            <pc:docMk/>
            <pc:sldMk cId="4196930740" sldId="319"/>
            <ac:cxnSpMk id="175" creationId="{1D19F066-1293-F84D-1A88-5C7856A1D062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772429724" sldId="320"/>
        </pc:sldMkLst>
      </pc:sldChg>
      <pc:sldChg chg="addSp delSp modSp add mod">
        <pc:chgData name="Toby Donaldson" userId="2e6e5431-bb17-4c41-9985-d39c50d83c73" providerId="ADAL" clId="{7F23DD3C-EE88-4E09-B912-3847A853AACE}" dt="2023-07-16T06:07:10.705" v="12550" actId="20577"/>
        <pc:sldMkLst>
          <pc:docMk/>
          <pc:sldMk cId="4210606383" sldId="320"/>
        </pc:sldMkLst>
        <pc:spChg chg="add mod">
          <ac:chgData name="Toby Donaldson" userId="2e6e5431-bb17-4c41-9985-d39c50d83c73" providerId="ADAL" clId="{7F23DD3C-EE88-4E09-B912-3847A853AACE}" dt="2023-07-16T06:07:10.705" v="12550" actId="20577"/>
          <ac:spMkLst>
            <pc:docMk/>
            <pc:sldMk cId="4210606383" sldId="320"/>
            <ac:spMk id="5" creationId="{5E63B165-E063-A926-8F64-6B7A3647EB26}"/>
          </ac:spMkLst>
        </pc:spChg>
        <pc:spChg chg="mod">
          <ac:chgData name="Toby Donaldson" userId="2e6e5431-bb17-4c41-9985-d39c50d83c73" providerId="ADAL" clId="{7F23DD3C-EE88-4E09-B912-3847A853AACE}" dt="2023-07-16T05:53:19.966" v="12188" actId="14100"/>
          <ac:spMkLst>
            <pc:docMk/>
            <pc:sldMk cId="4210606383" sldId="320"/>
            <ac:spMk id="40" creationId="{61D97EF5-0817-A3EE-4EA2-83349E5392FD}"/>
          </ac:spMkLst>
        </pc:spChg>
        <pc:graphicFrameChg chg="modGraphic">
          <ac:chgData name="Toby Donaldson" userId="2e6e5431-bb17-4c41-9985-d39c50d83c73" providerId="ADAL" clId="{7F23DD3C-EE88-4E09-B912-3847A853AACE}" dt="2023-07-16T05:54:25.078" v="12202" actId="113"/>
          <ac:graphicFrameMkLst>
            <pc:docMk/>
            <pc:sldMk cId="4210606383" sldId="320"/>
            <ac:graphicFrameMk id="39" creationId="{ACBBEAD6-688A-405C-C19C-B8CF5E6A53D9}"/>
          </ac:graphicFrameMkLst>
        </pc:graphicFrameChg>
        <pc:picChg chg="del">
          <ac:chgData name="Toby Donaldson" userId="2e6e5431-bb17-4c41-9985-d39c50d83c73" providerId="ADAL" clId="{7F23DD3C-EE88-4E09-B912-3847A853AACE}" dt="2023-07-14T05:07:36.299" v="9165" actId="21"/>
          <ac:picMkLst>
            <pc:docMk/>
            <pc:sldMk cId="4210606383" sldId="320"/>
            <ac:picMk id="2" creationId="{9E6992D3-72DC-57AE-6B5A-A7002ABC471F}"/>
          </ac:picMkLst>
        </pc:picChg>
      </pc:sldChg>
      <pc:sldChg chg="addSp delSp modSp add mod ord">
        <pc:chgData name="Toby Donaldson" userId="2e6e5431-bb17-4c41-9985-d39c50d83c73" providerId="ADAL" clId="{7F23DD3C-EE88-4E09-B912-3847A853AACE}" dt="2023-07-14T05:10:32.344" v="9275" actId="20577"/>
        <pc:sldMkLst>
          <pc:docMk/>
          <pc:sldMk cId="947325499" sldId="321"/>
        </pc:sldMkLst>
        <pc:spChg chg="add mod">
          <ac:chgData name="Toby Donaldson" userId="2e6e5431-bb17-4c41-9985-d39c50d83c73" providerId="ADAL" clId="{7F23DD3C-EE88-4E09-B912-3847A853AACE}" dt="2023-07-14T05:10:24.710" v="9270" actId="1076"/>
          <ac:spMkLst>
            <pc:docMk/>
            <pc:sldMk cId="947325499" sldId="321"/>
            <ac:spMk id="5" creationId="{331B5495-AACC-4A46-2334-C82E81A16E85}"/>
          </ac:spMkLst>
        </pc:spChg>
        <pc:spChg chg="add mod">
          <ac:chgData name="Toby Donaldson" userId="2e6e5431-bb17-4c41-9985-d39c50d83c73" providerId="ADAL" clId="{7F23DD3C-EE88-4E09-B912-3847A853AACE}" dt="2023-07-14T05:10:32.344" v="9275" actId="20577"/>
          <ac:spMkLst>
            <pc:docMk/>
            <pc:sldMk cId="947325499" sldId="321"/>
            <ac:spMk id="6" creationId="{A32968C7-B129-2EC4-16BC-67D8F9629C96}"/>
          </ac:spMkLst>
        </pc:spChg>
        <pc:spChg chg="mod">
          <ac:chgData name="Toby Donaldson" userId="2e6e5431-bb17-4c41-9985-d39c50d83c73" providerId="ADAL" clId="{7F23DD3C-EE88-4E09-B912-3847A853AACE}" dt="2023-07-14T05:08:18.807" v="9236" actId="113"/>
          <ac:spMkLst>
            <pc:docMk/>
            <pc:sldMk cId="947325499" sldId="321"/>
            <ac:spMk id="38" creationId="{0329B8C2-3C7F-17E4-298A-8708F4C75FA5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38" creationId="{D490C474-69C7-E804-5756-D71768810164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39" creationId="{CB6B7F04-CB48-CE07-0644-838D41E68C0C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41" creationId="{D70F5645-520F-A38A-3AB3-5BE13A3128DA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42" creationId="{05FCDA91-27B4-3ADC-ECE4-507FCFD0D053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44" creationId="{9F00BD0E-553F-7834-51FC-FF488737A43F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45" creationId="{193C791A-6BBA-8BF3-15EB-D0268C48BCD2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47" creationId="{BABBFAB6-E4D6-5F3E-D98D-DE5A8CE9C70D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48" creationId="{ED3DF1B7-339D-AC86-FCA1-2B0E3A01D5B9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50" creationId="{1E3B9775-2B04-DD5C-8B54-1F8EFC25931D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51" creationId="{08671137-2ED1-49D5-E50F-BC55784746A0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53" creationId="{FBDD91C6-3FA2-45DE-3C71-45D0CE25CEF7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54" creationId="{928C11E6-64FC-2AA5-3EE2-12E8B32E3EBB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56" creationId="{B4B82A7A-FB3F-50AD-369C-D28D30DFEDFE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57" creationId="{435A97FD-93A6-6914-6FB3-4B7E5283E881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59" creationId="{32D61A32-396F-4D88-6031-A7B1A1EE02C7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60" creationId="{872E9FF5-9C90-D530-4C27-C5FB2A54725E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62" creationId="{066BEB00-8095-9A85-EE17-619FBD07DDE0}"/>
          </ac:spMkLst>
        </pc:spChg>
        <pc:spChg chg="mod">
          <ac:chgData name="Toby Donaldson" userId="2e6e5431-bb17-4c41-9985-d39c50d83c73" providerId="ADAL" clId="{7F23DD3C-EE88-4E09-B912-3847A853AACE}" dt="2023-07-14T05:08:31.444" v="9237" actId="165"/>
          <ac:spMkLst>
            <pc:docMk/>
            <pc:sldMk cId="947325499" sldId="321"/>
            <ac:spMk id="163" creationId="{B2CB18DF-6437-8B47-DD37-F712C2DB5D49}"/>
          </ac:spMkLst>
        </pc:spChg>
        <pc:grpChg chg="de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3" creationId="{5DF2E46F-059E-5531-7759-2232DA3CD305}"/>
          </ac:grpSpMkLst>
        </pc:grpChg>
        <pc:grpChg chg="de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4" creationId="{26BF6D51-6833-3FC1-5200-E7659C53CEA4}"/>
          </ac:grpSpMkLst>
        </pc:grpChg>
        <pc:grpChg chg="de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5" creationId="{3828DA4E-6DC4-90BD-848E-85FB12FADC4F}"/>
          </ac:grpSpMkLst>
        </pc:grpChg>
        <pc:grpChg chg="mod topLv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37" creationId="{992225F3-C120-81A4-11F7-6D75EA80AAD3}"/>
          </ac:grpSpMkLst>
        </pc:grpChg>
        <pc:grpChg chg="mod topLv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40" creationId="{61424559-3F7F-9A74-B06B-BF102BCA3DA3}"/>
          </ac:grpSpMkLst>
        </pc:grpChg>
        <pc:grpChg chg="mod topLv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43" creationId="{B68E3897-16E5-6EE0-862D-2942BAA3443E}"/>
          </ac:grpSpMkLst>
        </pc:grpChg>
        <pc:grpChg chg="mod topLv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46" creationId="{E199B747-6625-FC76-C0BC-D415A81401B6}"/>
          </ac:grpSpMkLst>
        </pc:grpChg>
        <pc:grpChg chg="mod topLv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49" creationId="{4FCBFFA3-0A69-F0E1-D941-2DC7D0A42C5D}"/>
          </ac:grpSpMkLst>
        </pc:grpChg>
        <pc:grpChg chg="mod topLv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52" creationId="{51302ADB-48B1-BAAA-6008-0110202914D5}"/>
          </ac:grpSpMkLst>
        </pc:grpChg>
        <pc:grpChg chg="mod topLv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55" creationId="{31FC9B11-B10E-29B6-A563-5B3D1A45F254}"/>
          </ac:grpSpMkLst>
        </pc:grpChg>
        <pc:grpChg chg="mod topLv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58" creationId="{7A395577-29B6-B020-9C90-F6196A6B8F7D}"/>
          </ac:grpSpMkLst>
        </pc:grpChg>
        <pc:grpChg chg="mod topLvl">
          <ac:chgData name="Toby Donaldson" userId="2e6e5431-bb17-4c41-9985-d39c50d83c73" providerId="ADAL" clId="{7F23DD3C-EE88-4E09-B912-3847A853AACE}" dt="2023-07-14T05:08:31.444" v="9237" actId="165"/>
          <ac:grpSpMkLst>
            <pc:docMk/>
            <pc:sldMk cId="947325499" sldId="321"/>
            <ac:grpSpMk id="161" creationId="{DE20EED9-79F8-14CE-A3E7-4FBFD7D4EC98}"/>
          </ac:grpSpMkLst>
        </pc:grpChg>
        <pc:picChg chg="mod">
          <ac:chgData name="Toby Donaldson" userId="2e6e5431-bb17-4c41-9985-d39c50d83c73" providerId="ADAL" clId="{7F23DD3C-EE88-4E09-B912-3847A853AACE}" dt="2023-07-14T05:08:14.703" v="9234" actId="1076"/>
          <ac:picMkLst>
            <pc:docMk/>
            <pc:sldMk cId="947325499" sldId="321"/>
            <ac:picMk id="2" creationId="{9E6992D3-72DC-57AE-6B5A-A7002ABC471F}"/>
          </ac:picMkLst>
        </pc:picChg>
        <pc:cxnChg chg="mod topLvl">
          <ac:chgData name="Toby Donaldson" userId="2e6e5431-bb17-4c41-9985-d39c50d83c73" providerId="ADAL" clId="{7F23DD3C-EE88-4E09-B912-3847A853AACE}" dt="2023-07-14T05:08:57.531" v="9239" actId="1582"/>
          <ac:cxnSpMkLst>
            <pc:docMk/>
            <pc:sldMk cId="947325499" sldId="321"/>
            <ac:cxnSpMk id="164" creationId="{D8DFFA96-32A6-0EB9-8AC1-5D60F6090DE8}"/>
          </ac:cxnSpMkLst>
        </pc:cxnChg>
        <pc:cxnChg chg="mod topLvl">
          <ac:chgData name="Toby Donaldson" userId="2e6e5431-bb17-4c41-9985-d39c50d83c73" providerId="ADAL" clId="{7F23DD3C-EE88-4E09-B912-3847A853AACE}" dt="2023-07-14T05:08:57.531" v="9239" actId="1582"/>
          <ac:cxnSpMkLst>
            <pc:docMk/>
            <pc:sldMk cId="947325499" sldId="321"/>
            <ac:cxnSpMk id="165" creationId="{C5235395-D026-A284-D2D7-16DB7D4E69A5}"/>
          </ac:cxnSpMkLst>
        </pc:cxnChg>
        <pc:cxnChg chg="mod topLvl">
          <ac:chgData name="Toby Donaldson" userId="2e6e5431-bb17-4c41-9985-d39c50d83c73" providerId="ADAL" clId="{7F23DD3C-EE88-4E09-B912-3847A853AACE}" dt="2023-07-14T05:08:31.444" v="9237" actId="165"/>
          <ac:cxnSpMkLst>
            <pc:docMk/>
            <pc:sldMk cId="947325499" sldId="321"/>
            <ac:cxnSpMk id="167" creationId="{5635944C-2DF5-4A2F-B583-C84D7EA4343B}"/>
          </ac:cxnSpMkLst>
        </pc:cxnChg>
        <pc:cxnChg chg="mod topLvl">
          <ac:chgData name="Toby Donaldson" userId="2e6e5431-bb17-4c41-9985-d39c50d83c73" providerId="ADAL" clId="{7F23DD3C-EE88-4E09-B912-3847A853AACE}" dt="2023-07-14T05:08:31.444" v="9237" actId="165"/>
          <ac:cxnSpMkLst>
            <pc:docMk/>
            <pc:sldMk cId="947325499" sldId="321"/>
            <ac:cxnSpMk id="169" creationId="{D9D6C8A4-72CD-6C9E-2F17-25D96F53BD40}"/>
          </ac:cxnSpMkLst>
        </pc:cxnChg>
        <pc:cxnChg chg="mod topLvl">
          <ac:chgData name="Toby Donaldson" userId="2e6e5431-bb17-4c41-9985-d39c50d83c73" providerId="ADAL" clId="{7F23DD3C-EE88-4E09-B912-3847A853AACE}" dt="2023-07-14T05:08:31.444" v="9237" actId="165"/>
          <ac:cxnSpMkLst>
            <pc:docMk/>
            <pc:sldMk cId="947325499" sldId="321"/>
            <ac:cxnSpMk id="170" creationId="{E9A087E3-E211-68E5-0C1C-1E7F7EA2AC3A}"/>
          </ac:cxnSpMkLst>
        </pc:cxnChg>
        <pc:cxnChg chg="mod topLvl">
          <ac:chgData name="Toby Donaldson" userId="2e6e5431-bb17-4c41-9985-d39c50d83c73" providerId="ADAL" clId="{7F23DD3C-EE88-4E09-B912-3847A853AACE}" dt="2023-07-14T05:08:31.444" v="9237" actId="165"/>
          <ac:cxnSpMkLst>
            <pc:docMk/>
            <pc:sldMk cId="947325499" sldId="321"/>
            <ac:cxnSpMk id="171" creationId="{8A12C48D-7518-736B-AE1F-F97F763F9F6F}"/>
          </ac:cxnSpMkLst>
        </pc:cxnChg>
        <pc:cxnChg chg="mod">
          <ac:chgData name="Toby Donaldson" userId="2e6e5431-bb17-4c41-9985-d39c50d83c73" providerId="ADAL" clId="{7F23DD3C-EE88-4E09-B912-3847A853AACE}" dt="2023-07-14T05:08:57.531" v="9239" actId="1582"/>
          <ac:cxnSpMkLst>
            <pc:docMk/>
            <pc:sldMk cId="947325499" sldId="321"/>
            <ac:cxnSpMk id="172" creationId="{46B913CB-4A94-B19B-E062-B526C587CB61}"/>
          </ac:cxnSpMkLst>
        </pc:cxnChg>
        <pc:cxnChg chg="mod">
          <ac:chgData name="Toby Donaldson" userId="2e6e5431-bb17-4c41-9985-d39c50d83c73" providerId="ADAL" clId="{7F23DD3C-EE88-4E09-B912-3847A853AACE}" dt="2023-07-14T05:08:57.531" v="9239" actId="1582"/>
          <ac:cxnSpMkLst>
            <pc:docMk/>
            <pc:sldMk cId="947325499" sldId="321"/>
            <ac:cxnSpMk id="175" creationId="{1D19F066-1293-F84D-1A88-5C7856A1D062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054500176" sldId="321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532713793" sldId="322"/>
        </pc:sldMkLst>
      </pc:sldChg>
      <pc:sldChg chg="addSp delSp modSp add mod ord">
        <pc:chgData name="Toby Donaldson" userId="2e6e5431-bb17-4c41-9985-d39c50d83c73" providerId="ADAL" clId="{7F23DD3C-EE88-4E09-B912-3847A853AACE}" dt="2023-07-16T23:21:07.392" v="12613" actId="207"/>
        <pc:sldMkLst>
          <pc:docMk/>
          <pc:sldMk cId="1154467283" sldId="322"/>
        </pc:sldMkLst>
        <pc:spChg chg="add mod">
          <ac:chgData name="Toby Donaldson" userId="2e6e5431-bb17-4c41-9985-d39c50d83c73" providerId="ADAL" clId="{7F23DD3C-EE88-4E09-B912-3847A853AACE}" dt="2023-07-14T05:11:54.721" v="9378" actId="1076"/>
          <ac:spMkLst>
            <pc:docMk/>
            <pc:sldMk cId="1154467283" sldId="322"/>
            <ac:spMk id="5" creationId="{9D09439D-34CD-DA8E-3FB9-EC273FE4C19A}"/>
          </ac:spMkLst>
        </pc:spChg>
        <pc:spChg chg="add mod">
          <ac:chgData name="Toby Donaldson" userId="2e6e5431-bb17-4c41-9985-d39c50d83c73" providerId="ADAL" clId="{7F23DD3C-EE88-4E09-B912-3847A853AACE}" dt="2023-07-16T23:20:59.531" v="12612" actId="207"/>
          <ac:spMkLst>
            <pc:docMk/>
            <pc:sldMk cId="1154467283" sldId="322"/>
            <ac:spMk id="6" creationId="{324DFDB7-AB99-7751-C87C-0E8C83BDF288}"/>
          </ac:spMkLst>
        </pc:spChg>
        <pc:spChg chg="add mod">
          <ac:chgData name="Toby Donaldson" userId="2e6e5431-bb17-4c41-9985-d39c50d83c73" providerId="ADAL" clId="{7F23DD3C-EE88-4E09-B912-3847A853AACE}" dt="2023-07-14T05:10:42.029" v="9276"/>
          <ac:spMkLst>
            <pc:docMk/>
            <pc:sldMk cId="1154467283" sldId="322"/>
            <ac:spMk id="7" creationId="{150001EB-9EAC-B452-577F-9A82163FE1B0}"/>
          </ac:spMkLst>
        </pc:spChg>
        <pc:spChg chg="add del mod">
          <ac:chgData name="Toby Donaldson" userId="2e6e5431-bb17-4c41-9985-d39c50d83c73" providerId="ADAL" clId="{7F23DD3C-EE88-4E09-B912-3847A853AACE}" dt="2023-07-14T05:10:50.682" v="9279"/>
          <ac:spMkLst>
            <pc:docMk/>
            <pc:sldMk cId="1154467283" sldId="322"/>
            <ac:spMk id="8" creationId="{EE702F68-2624-EE00-24B9-1D0CA42FF40E}"/>
          </ac:spMkLst>
        </pc:spChg>
        <pc:spChg chg="add mod">
          <ac:chgData name="Toby Donaldson" userId="2e6e5431-bb17-4c41-9985-d39c50d83c73" providerId="ADAL" clId="{7F23DD3C-EE88-4E09-B912-3847A853AACE}" dt="2023-07-16T23:21:07.392" v="12613" actId="207"/>
          <ac:spMkLst>
            <pc:docMk/>
            <pc:sldMk cId="1154467283" sldId="322"/>
            <ac:spMk id="9" creationId="{09A5851B-1A4C-6004-17A2-B17A166D6409}"/>
          </ac:spMkLst>
        </pc:spChg>
        <pc:spChg chg="mod">
          <ac:chgData name="Toby Donaldson" userId="2e6e5431-bb17-4c41-9985-d39c50d83c73" providerId="ADAL" clId="{7F23DD3C-EE88-4E09-B912-3847A853AACE}" dt="2023-07-16T23:20:13.159" v="12609" actId="255"/>
          <ac:spMkLst>
            <pc:docMk/>
            <pc:sldMk cId="1154467283" sldId="322"/>
            <ac:spMk id="38" creationId="{0329B8C2-3C7F-17E4-298A-8708F4C75FA5}"/>
          </ac:spMkLst>
        </pc:spChg>
        <pc:picChg chg="mod">
          <ac:chgData name="Toby Donaldson" userId="2e6e5431-bb17-4c41-9985-d39c50d83c73" providerId="ADAL" clId="{7F23DD3C-EE88-4E09-B912-3847A853AACE}" dt="2023-07-14T05:12:00.085" v="9379" actId="1076"/>
          <ac:picMkLst>
            <pc:docMk/>
            <pc:sldMk cId="1154467283" sldId="322"/>
            <ac:picMk id="2" creationId="{9E6992D3-72DC-57AE-6B5A-A7002ABC471F}"/>
          </ac:picMkLst>
        </pc:pic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197814370" sldId="323"/>
        </pc:sldMkLst>
      </pc:sldChg>
      <pc:sldChg chg="modSp add mod">
        <pc:chgData name="Toby Donaldson" userId="2e6e5431-bb17-4c41-9985-d39c50d83c73" providerId="ADAL" clId="{7F23DD3C-EE88-4E09-B912-3847A853AACE}" dt="2023-07-14T05:12:48.656" v="9381" actId="113"/>
        <pc:sldMkLst>
          <pc:docMk/>
          <pc:sldMk cId="2284346086" sldId="323"/>
        </pc:sldMkLst>
        <pc:spChg chg="mod">
          <ac:chgData name="Toby Donaldson" userId="2e6e5431-bb17-4c41-9985-d39c50d83c73" providerId="ADAL" clId="{7F23DD3C-EE88-4E09-B912-3847A853AACE}" dt="2023-07-14T05:12:48.656" v="9381" actId="113"/>
          <ac:spMkLst>
            <pc:docMk/>
            <pc:sldMk cId="2284346086" sldId="323"/>
            <ac:spMk id="9" creationId="{09A5851B-1A4C-6004-17A2-B17A166D6409}"/>
          </ac:spMkLst>
        </pc:sp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328000865" sldId="324"/>
        </pc:sldMkLst>
      </pc:sldChg>
      <pc:sldChg chg="addSp modSp add mod">
        <pc:chgData name="Toby Donaldson" userId="2e6e5431-bb17-4c41-9985-d39c50d83c73" providerId="ADAL" clId="{7F23DD3C-EE88-4E09-B912-3847A853AACE}" dt="2023-07-14T05:13:33.535" v="9490" actId="113"/>
        <pc:sldMkLst>
          <pc:docMk/>
          <pc:sldMk cId="4018049378" sldId="324"/>
        </pc:sldMkLst>
        <pc:spChg chg="add mod">
          <ac:chgData name="Toby Donaldson" userId="2e6e5431-bb17-4c41-9985-d39c50d83c73" providerId="ADAL" clId="{7F23DD3C-EE88-4E09-B912-3847A853AACE}" dt="2023-07-14T05:13:33.535" v="9490" actId="113"/>
          <ac:spMkLst>
            <pc:docMk/>
            <pc:sldMk cId="4018049378" sldId="324"/>
            <ac:spMk id="8" creationId="{B8079FFC-A4E6-9D1B-21AF-CCA8A46CA78B}"/>
          </ac:spMkLst>
        </pc:spChg>
      </pc:sldChg>
      <pc:sldChg chg="addSp modSp new mod ord modClrScheme chgLayout">
        <pc:chgData name="Toby Donaldson" userId="2e6e5431-bb17-4c41-9985-d39c50d83c73" providerId="ADAL" clId="{7F23DD3C-EE88-4E09-B912-3847A853AACE}" dt="2023-07-17T07:15:04.580" v="13509" actId="113"/>
        <pc:sldMkLst>
          <pc:docMk/>
          <pc:sldMk cId="783251226" sldId="325"/>
        </pc:sldMkLst>
        <pc:spChg chg="mod ord">
          <ac:chgData name="Toby Donaldson" userId="2e6e5431-bb17-4c41-9985-d39c50d83c73" providerId="ADAL" clId="{7F23DD3C-EE88-4E09-B912-3847A853AACE}" dt="2023-07-14T05:13:47.798" v="9492" actId="700"/>
          <ac:spMkLst>
            <pc:docMk/>
            <pc:sldMk cId="783251226" sldId="325"/>
            <ac:spMk id="2" creationId="{DB64477B-D137-6337-BFF2-3638972FEB34}"/>
          </ac:spMkLst>
        </pc:spChg>
        <pc:spChg chg="add mod ord">
          <ac:chgData name="Toby Donaldson" userId="2e6e5431-bb17-4c41-9985-d39c50d83c73" providerId="ADAL" clId="{7F23DD3C-EE88-4E09-B912-3847A853AACE}" dt="2023-07-16T23:28:52.333" v="12826" actId="1076"/>
          <ac:spMkLst>
            <pc:docMk/>
            <pc:sldMk cId="783251226" sldId="325"/>
            <ac:spMk id="3" creationId="{085500A9-86A5-F421-1A11-CBFC337B2262}"/>
          </ac:spMkLst>
        </pc:spChg>
        <pc:spChg chg="add mod ord">
          <ac:chgData name="Toby Donaldson" userId="2e6e5431-bb17-4c41-9985-d39c50d83c73" providerId="ADAL" clId="{7F23DD3C-EE88-4E09-B912-3847A853AACE}" dt="2023-07-17T07:15:04.580" v="13509" actId="113"/>
          <ac:spMkLst>
            <pc:docMk/>
            <pc:sldMk cId="783251226" sldId="325"/>
            <ac:spMk id="4" creationId="{5562E8E3-0BFB-7F68-05B8-A33508F6E511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6" creationId="{827C3E25-452B-E3E5-467D-236983760511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7" creationId="{FDDEC6D2-33C6-5BBE-E61E-C92FE5DC183C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9" creationId="{99BDE3B8-AC9C-F32A-9BE1-827BEFB5B7CD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10" creationId="{CBCEF715-9919-2843-1C02-2B6C29033FE5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12" creationId="{B9036DF4-4B70-BF62-1664-D16B8E531768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13" creationId="{6B01B2BE-9679-3A57-BB24-7C7BA78050B2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19" creationId="{44EC272E-6508-FAF9-431E-C47A255212CB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20" creationId="{3DDA88F2-7AA6-642A-4488-2B93A2FB7CD2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22" creationId="{24DDDD5C-DCAE-3A72-0028-A93CC045C5BE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23" creationId="{B3680BA1-110F-0561-64A5-EB6AF30E4B04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25" creationId="{D554DDDE-4458-879B-B3B5-DC733C53BB2B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26" creationId="{05D7EC1D-182F-F369-D5A6-441A05FDFF28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30" creationId="{3DF4B627-FFBC-31C0-FEC1-E64CCBC656DC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31" creationId="{443A734A-1086-727D-D35D-F52927186098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33" creationId="{ACDA8B42-3B39-0A41-B974-04AFF77594E2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34" creationId="{F026D1D1-7116-C81E-0361-5A7F414F67D7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36" creationId="{39E31823-3F79-EA93-6F40-58B7E89C8D89}"/>
          </ac:spMkLst>
        </pc:spChg>
        <pc:spChg chg="mod">
          <ac:chgData name="Toby Donaldson" userId="2e6e5431-bb17-4c41-9985-d39c50d83c73" providerId="ADAL" clId="{7F23DD3C-EE88-4E09-B912-3847A853AACE}" dt="2023-07-14T05:21:35.321" v="9926"/>
          <ac:spMkLst>
            <pc:docMk/>
            <pc:sldMk cId="783251226" sldId="325"/>
            <ac:spMk id="37" creationId="{CB48F61F-635B-D9CE-A45A-64C83D9C4EE7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44" creationId="{EF4216A4-F9A1-8045-A5F3-9CA7494A0AB6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45" creationId="{EE42548A-BF4C-4DED-2F92-99EADC63557C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46" creationId="{91C3EB7A-459F-3789-18AF-738D4E5A912E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47" creationId="{52CEE95A-1691-B758-CDC2-8BD0BC24F1E4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48" creationId="{E24D182F-3D2B-8C23-DFEC-7FC0EBE85EE7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49" creationId="{7DEF6051-12C6-BE9B-63B9-80EA7D49FB43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50" creationId="{2EB797DB-F83C-B26D-F0E6-E84877D5263C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51" creationId="{F7175CB1-C3B5-CC2A-EE82-392CABFF0607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52" creationId="{7993788F-4AF6-7E00-3527-E3F1C5117FA1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53" creationId="{1CD40BED-7E08-6D3D-62CD-E26B5317C1ED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54" creationId="{189B2EA4-93E1-6CD0-D24D-2D616F2182EA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55" creationId="{8EF933E9-E6D0-BCCE-2A8C-097079D1D2DA}"/>
          </ac:spMkLst>
        </pc:spChg>
        <pc:spChg chg="add mod">
          <ac:chgData name="Toby Donaldson" userId="2e6e5431-bb17-4c41-9985-d39c50d83c73" providerId="ADAL" clId="{7F23DD3C-EE88-4E09-B912-3847A853AACE}" dt="2023-07-16T23:27:46.336" v="12819" actId="207"/>
          <ac:spMkLst>
            <pc:docMk/>
            <pc:sldMk cId="783251226" sldId="325"/>
            <ac:spMk id="56" creationId="{8EB0DA9C-4B50-4EBA-A089-40A184926731}"/>
          </ac:spMkLst>
        </pc:spChg>
        <pc:spChg chg="add mod">
          <ac:chgData name="Toby Donaldson" userId="2e6e5431-bb17-4c41-9985-d39c50d83c73" providerId="ADAL" clId="{7F23DD3C-EE88-4E09-B912-3847A853AACE}" dt="2023-07-14T05:21:39.754" v="9927" actId="1076"/>
          <ac:spMkLst>
            <pc:docMk/>
            <pc:sldMk cId="783251226" sldId="325"/>
            <ac:spMk id="57" creationId="{F22CD6F2-C2AC-E30F-B258-296B54F7F3AE}"/>
          </ac:spMkLst>
        </pc:spChg>
        <pc:grpChg chg="add mod">
          <ac:chgData name="Toby Donaldson" userId="2e6e5431-bb17-4c41-9985-d39c50d83c73" providerId="ADAL" clId="{7F23DD3C-EE88-4E09-B912-3847A853AACE}" dt="2023-07-14T05:21:39.754" v="9927" actId="1076"/>
          <ac:grpSpMkLst>
            <pc:docMk/>
            <pc:sldMk cId="783251226" sldId="325"/>
            <ac:grpSpMk id="5" creationId="{D2A41E59-D1C1-2446-A883-A21FF32AD705}"/>
          </ac:grpSpMkLst>
        </pc:grpChg>
        <pc:grpChg chg="add mod">
          <ac:chgData name="Toby Donaldson" userId="2e6e5431-bb17-4c41-9985-d39c50d83c73" providerId="ADAL" clId="{7F23DD3C-EE88-4E09-B912-3847A853AACE}" dt="2023-07-14T05:21:39.754" v="9927" actId="1076"/>
          <ac:grpSpMkLst>
            <pc:docMk/>
            <pc:sldMk cId="783251226" sldId="325"/>
            <ac:grpSpMk id="8" creationId="{5D72325E-36C7-AABF-7AA7-95729B5D6433}"/>
          </ac:grpSpMkLst>
        </pc:grpChg>
        <pc:grpChg chg="add mod">
          <ac:chgData name="Toby Donaldson" userId="2e6e5431-bb17-4c41-9985-d39c50d83c73" providerId="ADAL" clId="{7F23DD3C-EE88-4E09-B912-3847A853AACE}" dt="2023-07-14T05:21:39.754" v="9927" actId="1076"/>
          <ac:grpSpMkLst>
            <pc:docMk/>
            <pc:sldMk cId="783251226" sldId="325"/>
            <ac:grpSpMk id="11" creationId="{62308868-7F40-EEFE-B937-82BDA9570F34}"/>
          </ac:grpSpMkLst>
        </pc:grpChg>
        <pc:grpChg chg="add mod">
          <ac:chgData name="Toby Donaldson" userId="2e6e5431-bb17-4c41-9985-d39c50d83c73" providerId="ADAL" clId="{7F23DD3C-EE88-4E09-B912-3847A853AACE}" dt="2023-07-14T05:21:39.754" v="9927" actId="1076"/>
          <ac:grpSpMkLst>
            <pc:docMk/>
            <pc:sldMk cId="783251226" sldId="325"/>
            <ac:grpSpMk id="18" creationId="{3CD8E60D-CB78-805F-5D19-3CA2A00DF4F3}"/>
          </ac:grpSpMkLst>
        </pc:grpChg>
        <pc:grpChg chg="add mod">
          <ac:chgData name="Toby Donaldson" userId="2e6e5431-bb17-4c41-9985-d39c50d83c73" providerId="ADAL" clId="{7F23DD3C-EE88-4E09-B912-3847A853AACE}" dt="2023-07-14T05:21:39.754" v="9927" actId="1076"/>
          <ac:grpSpMkLst>
            <pc:docMk/>
            <pc:sldMk cId="783251226" sldId="325"/>
            <ac:grpSpMk id="21" creationId="{CCF2E7A0-50FE-6C21-8E0D-22CA603A7449}"/>
          </ac:grpSpMkLst>
        </pc:grpChg>
        <pc:grpChg chg="add mod">
          <ac:chgData name="Toby Donaldson" userId="2e6e5431-bb17-4c41-9985-d39c50d83c73" providerId="ADAL" clId="{7F23DD3C-EE88-4E09-B912-3847A853AACE}" dt="2023-07-14T05:21:39.754" v="9927" actId="1076"/>
          <ac:grpSpMkLst>
            <pc:docMk/>
            <pc:sldMk cId="783251226" sldId="325"/>
            <ac:grpSpMk id="24" creationId="{C0DD8B52-8973-28CA-F5B4-BB8B442B0E16}"/>
          </ac:grpSpMkLst>
        </pc:grpChg>
        <pc:grpChg chg="add mod">
          <ac:chgData name="Toby Donaldson" userId="2e6e5431-bb17-4c41-9985-d39c50d83c73" providerId="ADAL" clId="{7F23DD3C-EE88-4E09-B912-3847A853AACE}" dt="2023-07-14T05:21:39.754" v="9927" actId="1076"/>
          <ac:grpSpMkLst>
            <pc:docMk/>
            <pc:sldMk cId="783251226" sldId="325"/>
            <ac:grpSpMk id="29" creationId="{DF4B4EA1-B322-8B26-A296-EBFDF5D5B494}"/>
          </ac:grpSpMkLst>
        </pc:grpChg>
        <pc:grpChg chg="add mod">
          <ac:chgData name="Toby Donaldson" userId="2e6e5431-bb17-4c41-9985-d39c50d83c73" providerId="ADAL" clId="{7F23DD3C-EE88-4E09-B912-3847A853AACE}" dt="2023-07-14T05:21:39.754" v="9927" actId="1076"/>
          <ac:grpSpMkLst>
            <pc:docMk/>
            <pc:sldMk cId="783251226" sldId="325"/>
            <ac:grpSpMk id="32" creationId="{BFA0C3AA-9CAB-02B4-784D-58208D33FAF2}"/>
          </ac:grpSpMkLst>
        </pc:grpChg>
        <pc:grpChg chg="add mod">
          <ac:chgData name="Toby Donaldson" userId="2e6e5431-bb17-4c41-9985-d39c50d83c73" providerId="ADAL" clId="{7F23DD3C-EE88-4E09-B912-3847A853AACE}" dt="2023-07-14T05:21:39.754" v="9927" actId="1076"/>
          <ac:grpSpMkLst>
            <pc:docMk/>
            <pc:sldMk cId="783251226" sldId="325"/>
            <ac:grpSpMk id="35" creationId="{D4445649-8050-C005-1F54-64E665FBC82E}"/>
          </ac:grpSpMkLst>
        </pc:grpChg>
        <pc:picChg chg="add mod">
          <ac:chgData name="Toby Donaldson" userId="2e6e5431-bb17-4c41-9985-d39c50d83c73" providerId="ADAL" clId="{7F23DD3C-EE88-4E09-B912-3847A853AACE}" dt="2023-07-16T23:28:32.723" v="12822" actId="27614"/>
          <ac:picMkLst>
            <pc:docMk/>
            <pc:sldMk cId="783251226" sldId="325"/>
            <ac:picMk id="59" creationId="{3A687EDC-0B96-386B-0B0D-6347496BEA10}"/>
          </ac:picMkLst>
        </pc:picChg>
        <pc:cxnChg chg="add mod">
          <ac:chgData name="Toby Donaldson" userId="2e6e5431-bb17-4c41-9985-d39c50d83c73" providerId="ADAL" clId="{7F23DD3C-EE88-4E09-B912-3847A853AACE}" dt="2023-07-14T05:22:06.196" v="9929" actId="1582"/>
          <ac:cxnSpMkLst>
            <pc:docMk/>
            <pc:sldMk cId="783251226" sldId="325"/>
            <ac:cxnSpMk id="14" creationId="{6D92984D-6FAF-9963-4393-C9A307B69CC7}"/>
          </ac:cxnSpMkLst>
        </pc:cxnChg>
        <pc:cxnChg chg="add mod">
          <ac:chgData name="Toby Donaldson" userId="2e6e5431-bb17-4c41-9985-d39c50d83c73" providerId="ADAL" clId="{7F23DD3C-EE88-4E09-B912-3847A853AACE}" dt="2023-07-14T05:22:06.196" v="9929" actId="1582"/>
          <ac:cxnSpMkLst>
            <pc:docMk/>
            <pc:sldMk cId="783251226" sldId="325"/>
            <ac:cxnSpMk id="15" creationId="{A0048F9F-BED5-0038-4CDD-19C7AF6E5D2C}"/>
          </ac:cxnSpMkLst>
        </pc:cxnChg>
        <pc:cxnChg chg="add mod">
          <ac:chgData name="Toby Donaldson" userId="2e6e5431-bb17-4c41-9985-d39c50d83c73" providerId="ADAL" clId="{7F23DD3C-EE88-4E09-B912-3847A853AACE}" dt="2023-07-14T05:21:39.754" v="9927" actId="1076"/>
          <ac:cxnSpMkLst>
            <pc:docMk/>
            <pc:sldMk cId="783251226" sldId="325"/>
            <ac:cxnSpMk id="16" creationId="{2C36A19A-B3AD-D011-BC22-7EA214D596CB}"/>
          </ac:cxnSpMkLst>
        </pc:cxnChg>
        <pc:cxnChg chg="add mod">
          <ac:chgData name="Toby Donaldson" userId="2e6e5431-bb17-4c41-9985-d39c50d83c73" providerId="ADAL" clId="{7F23DD3C-EE88-4E09-B912-3847A853AACE}" dt="2023-07-14T05:21:39.754" v="9927" actId="1076"/>
          <ac:cxnSpMkLst>
            <pc:docMk/>
            <pc:sldMk cId="783251226" sldId="325"/>
            <ac:cxnSpMk id="17" creationId="{97B3C9F4-5B68-32FE-9F88-9B1D4D5C508E}"/>
          </ac:cxnSpMkLst>
        </pc:cxnChg>
        <pc:cxnChg chg="add mod">
          <ac:chgData name="Toby Donaldson" userId="2e6e5431-bb17-4c41-9985-d39c50d83c73" providerId="ADAL" clId="{7F23DD3C-EE88-4E09-B912-3847A853AACE}" dt="2023-07-14T05:21:39.754" v="9927" actId="1076"/>
          <ac:cxnSpMkLst>
            <pc:docMk/>
            <pc:sldMk cId="783251226" sldId="325"/>
            <ac:cxnSpMk id="27" creationId="{3AE599C0-A194-1929-69F1-57E413B197EC}"/>
          </ac:cxnSpMkLst>
        </pc:cxnChg>
        <pc:cxnChg chg="add mod">
          <ac:chgData name="Toby Donaldson" userId="2e6e5431-bb17-4c41-9985-d39c50d83c73" providerId="ADAL" clId="{7F23DD3C-EE88-4E09-B912-3847A853AACE}" dt="2023-07-14T05:21:39.754" v="9927" actId="1076"/>
          <ac:cxnSpMkLst>
            <pc:docMk/>
            <pc:sldMk cId="783251226" sldId="325"/>
            <ac:cxnSpMk id="28" creationId="{04E2B1C0-7DBC-3536-7857-DE40257C8FC0}"/>
          </ac:cxnSpMkLst>
        </pc:cxnChg>
        <pc:cxnChg chg="add mod">
          <ac:chgData name="Toby Donaldson" userId="2e6e5431-bb17-4c41-9985-d39c50d83c73" providerId="ADAL" clId="{7F23DD3C-EE88-4E09-B912-3847A853AACE}" dt="2023-07-14T05:21:39.754" v="9927" actId="1076"/>
          <ac:cxnSpMkLst>
            <pc:docMk/>
            <pc:sldMk cId="783251226" sldId="325"/>
            <ac:cxnSpMk id="38" creationId="{9C0AA278-F77A-3F67-EDE5-DA4B19CFFC37}"/>
          </ac:cxnSpMkLst>
        </pc:cxnChg>
        <pc:cxnChg chg="add mod">
          <ac:chgData name="Toby Donaldson" userId="2e6e5431-bb17-4c41-9985-d39c50d83c73" providerId="ADAL" clId="{7F23DD3C-EE88-4E09-B912-3847A853AACE}" dt="2023-07-14T05:21:39.754" v="9927" actId="1076"/>
          <ac:cxnSpMkLst>
            <pc:docMk/>
            <pc:sldMk cId="783251226" sldId="325"/>
            <ac:cxnSpMk id="39" creationId="{7E53D337-737C-5CBA-936A-AA11293BBE59}"/>
          </ac:cxnSpMkLst>
        </pc:cxnChg>
        <pc:cxnChg chg="add mod">
          <ac:chgData name="Toby Donaldson" userId="2e6e5431-bb17-4c41-9985-d39c50d83c73" providerId="ADAL" clId="{7F23DD3C-EE88-4E09-B912-3847A853AACE}" dt="2023-07-14T05:22:06.196" v="9929" actId="1582"/>
          <ac:cxnSpMkLst>
            <pc:docMk/>
            <pc:sldMk cId="783251226" sldId="325"/>
            <ac:cxnSpMk id="40" creationId="{4FDC79C4-C832-0306-6878-6057C0D38F7B}"/>
          </ac:cxnSpMkLst>
        </pc:cxnChg>
        <pc:cxnChg chg="add mod">
          <ac:chgData name="Toby Donaldson" userId="2e6e5431-bb17-4c41-9985-d39c50d83c73" providerId="ADAL" clId="{7F23DD3C-EE88-4E09-B912-3847A853AACE}" dt="2023-07-14T05:21:39.754" v="9927" actId="1076"/>
          <ac:cxnSpMkLst>
            <pc:docMk/>
            <pc:sldMk cId="783251226" sldId="325"/>
            <ac:cxnSpMk id="41" creationId="{9EBF8916-DB4D-889D-3D13-0DD640314187}"/>
          </ac:cxnSpMkLst>
        </pc:cxnChg>
        <pc:cxnChg chg="add mod">
          <ac:chgData name="Toby Donaldson" userId="2e6e5431-bb17-4c41-9985-d39c50d83c73" providerId="ADAL" clId="{7F23DD3C-EE88-4E09-B912-3847A853AACE}" dt="2023-07-14T05:21:39.754" v="9927" actId="1076"/>
          <ac:cxnSpMkLst>
            <pc:docMk/>
            <pc:sldMk cId="783251226" sldId="325"/>
            <ac:cxnSpMk id="42" creationId="{FEC7918D-819E-EF87-05B1-4226CA4EE51F}"/>
          </ac:cxnSpMkLst>
        </pc:cxnChg>
        <pc:cxnChg chg="add mod">
          <ac:chgData name="Toby Donaldson" userId="2e6e5431-bb17-4c41-9985-d39c50d83c73" providerId="ADAL" clId="{7F23DD3C-EE88-4E09-B912-3847A853AACE}" dt="2023-07-14T05:22:06.196" v="9929" actId="1582"/>
          <ac:cxnSpMkLst>
            <pc:docMk/>
            <pc:sldMk cId="783251226" sldId="325"/>
            <ac:cxnSpMk id="43" creationId="{A491F7DA-CABB-9CD2-EED7-BB47D5CECC5C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4266968003" sldId="325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357048172" sldId="326"/>
        </pc:sldMkLst>
      </pc:sldChg>
      <pc:sldChg chg="delSp modSp add mod ord">
        <pc:chgData name="Toby Donaldson" userId="2e6e5431-bb17-4c41-9985-d39c50d83c73" providerId="ADAL" clId="{7F23DD3C-EE88-4E09-B912-3847A853AACE}" dt="2023-07-16T02:29:09.860" v="10358" actId="20577"/>
        <pc:sldMkLst>
          <pc:docMk/>
          <pc:sldMk cId="3716106308" sldId="326"/>
        </pc:sldMkLst>
        <pc:spChg chg="mod">
          <ac:chgData name="Toby Donaldson" userId="2e6e5431-bb17-4c41-9985-d39c50d83c73" providerId="ADAL" clId="{7F23DD3C-EE88-4E09-B912-3847A853AACE}" dt="2023-07-16T02:29:09.860" v="10358" actId="20577"/>
          <ac:spMkLst>
            <pc:docMk/>
            <pc:sldMk cId="3716106308" sldId="326"/>
            <ac:spMk id="2" creationId="{DAC52906-7C32-BCCD-C0C4-D83543BE2C1E}"/>
          </ac:spMkLst>
        </pc:spChg>
        <pc:spChg chg="mod">
          <ac:chgData name="Toby Donaldson" userId="2e6e5431-bb17-4c41-9985-d39c50d83c73" providerId="ADAL" clId="{7F23DD3C-EE88-4E09-B912-3847A853AACE}" dt="2023-07-16T02:28:49.013" v="10313" actId="20577"/>
          <ac:spMkLst>
            <pc:docMk/>
            <pc:sldMk cId="3716106308" sldId="326"/>
            <ac:spMk id="3" creationId="{E0F1131A-19D9-5B1E-3639-BAA5A02D68BF}"/>
          </ac:spMkLst>
        </pc:spChg>
        <pc:grpChg chg="del">
          <ac:chgData name="Toby Donaldson" userId="2e6e5431-bb17-4c41-9985-d39c50d83c73" providerId="ADAL" clId="{7F23DD3C-EE88-4E09-B912-3847A853AACE}" dt="2023-07-16T02:28:54.432" v="10314" actId="21"/>
          <ac:grpSpMkLst>
            <pc:docMk/>
            <pc:sldMk cId="3716106308" sldId="326"/>
            <ac:grpSpMk id="68" creationId="{60A194F2-E868-5B88-A0C1-B0F5FF402AD2}"/>
          </ac:grpSpMkLst>
        </pc:grpChg>
        <pc:grpChg chg="del">
          <ac:chgData name="Toby Donaldson" userId="2e6e5431-bb17-4c41-9985-d39c50d83c73" providerId="ADAL" clId="{7F23DD3C-EE88-4E09-B912-3847A853AACE}" dt="2023-07-16T02:28:54.432" v="10314" actId="21"/>
          <ac:grpSpMkLst>
            <pc:docMk/>
            <pc:sldMk cId="3716106308" sldId="326"/>
            <ac:grpSpMk id="71" creationId="{A4AA8CEC-1E5A-74BA-F02A-E424FC6342D0}"/>
          </ac:grpSpMkLst>
        </pc:grpChg>
        <pc:grpChg chg="del">
          <ac:chgData name="Toby Donaldson" userId="2e6e5431-bb17-4c41-9985-d39c50d83c73" providerId="ADAL" clId="{7F23DD3C-EE88-4E09-B912-3847A853AACE}" dt="2023-07-16T02:28:54.432" v="10314" actId="21"/>
          <ac:grpSpMkLst>
            <pc:docMk/>
            <pc:sldMk cId="3716106308" sldId="326"/>
            <ac:grpSpMk id="74" creationId="{CC9BD2F6-CE74-2561-8BD5-24D2B77E8E1D}"/>
          </ac:grpSpMkLst>
        </pc:grpChg>
        <pc:grpChg chg="del">
          <ac:chgData name="Toby Donaldson" userId="2e6e5431-bb17-4c41-9985-d39c50d83c73" providerId="ADAL" clId="{7F23DD3C-EE88-4E09-B912-3847A853AACE}" dt="2023-07-16T02:28:54.432" v="10314" actId="21"/>
          <ac:grpSpMkLst>
            <pc:docMk/>
            <pc:sldMk cId="3716106308" sldId="326"/>
            <ac:grpSpMk id="77" creationId="{D964BE1E-C057-8BD1-B423-F13AAB4854D9}"/>
          </ac:grpSpMkLst>
        </pc:grpChg>
        <pc:grpChg chg="del">
          <ac:chgData name="Toby Donaldson" userId="2e6e5431-bb17-4c41-9985-d39c50d83c73" providerId="ADAL" clId="{7F23DD3C-EE88-4E09-B912-3847A853AACE}" dt="2023-07-16T02:28:54.432" v="10314" actId="21"/>
          <ac:grpSpMkLst>
            <pc:docMk/>
            <pc:sldMk cId="3716106308" sldId="326"/>
            <ac:grpSpMk id="80" creationId="{6C36962E-40C9-3016-BBDF-A2887ACC502B}"/>
          </ac:grpSpMkLst>
        </pc:grpChg>
        <pc:grpChg chg="del">
          <ac:chgData name="Toby Donaldson" userId="2e6e5431-bb17-4c41-9985-d39c50d83c73" providerId="ADAL" clId="{7F23DD3C-EE88-4E09-B912-3847A853AACE}" dt="2023-07-16T02:28:54.432" v="10314" actId="21"/>
          <ac:grpSpMkLst>
            <pc:docMk/>
            <pc:sldMk cId="3716106308" sldId="326"/>
            <ac:grpSpMk id="83" creationId="{D3FC12E1-F2D9-D9C6-7B05-D1C68506F55A}"/>
          </ac:grpSpMkLst>
        </pc:grpChg>
        <pc:grpChg chg="del">
          <ac:chgData name="Toby Donaldson" userId="2e6e5431-bb17-4c41-9985-d39c50d83c73" providerId="ADAL" clId="{7F23DD3C-EE88-4E09-B912-3847A853AACE}" dt="2023-07-16T02:28:54.432" v="10314" actId="21"/>
          <ac:grpSpMkLst>
            <pc:docMk/>
            <pc:sldMk cId="3716106308" sldId="326"/>
            <ac:grpSpMk id="86" creationId="{1D0B2731-E9A7-56A3-788F-3597B53F8E3D}"/>
          </ac:grpSpMkLst>
        </pc:grpChg>
        <pc:grpChg chg="del">
          <ac:chgData name="Toby Donaldson" userId="2e6e5431-bb17-4c41-9985-d39c50d83c73" providerId="ADAL" clId="{7F23DD3C-EE88-4E09-B912-3847A853AACE}" dt="2023-07-16T02:28:54.432" v="10314" actId="21"/>
          <ac:grpSpMkLst>
            <pc:docMk/>
            <pc:sldMk cId="3716106308" sldId="326"/>
            <ac:grpSpMk id="89" creationId="{56775B86-CE20-AC20-A999-F045358E92F8}"/>
          </ac:grpSpMkLst>
        </pc:grpChg>
        <pc:cxnChg chg="del mod">
          <ac:chgData name="Toby Donaldson" userId="2e6e5431-bb17-4c41-9985-d39c50d83c73" providerId="ADAL" clId="{7F23DD3C-EE88-4E09-B912-3847A853AACE}" dt="2023-07-16T02:28:54.432" v="10314" actId="21"/>
          <ac:cxnSpMkLst>
            <pc:docMk/>
            <pc:sldMk cId="3716106308" sldId="326"/>
            <ac:cxnSpMk id="92" creationId="{1B39E95B-0067-223E-2150-1F69D6EA7466}"/>
          </ac:cxnSpMkLst>
        </pc:cxnChg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2800531342" sldId="327"/>
        </pc:sldMkLst>
      </pc:sldChg>
      <pc:sldChg chg="add ord">
        <pc:chgData name="Toby Donaldson" userId="2e6e5431-bb17-4c41-9985-d39c50d83c73" providerId="ADAL" clId="{7F23DD3C-EE88-4E09-B912-3847A853AACE}" dt="2023-07-16T02:37:12.429" v="10523"/>
        <pc:sldMkLst>
          <pc:docMk/>
          <pc:sldMk cId="4189002082" sldId="327"/>
        </pc:sldMkLst>
      </pc:sldChg>
      <pc:sldChg chg="del">
        <pc:chgData name="Toby Donaldson" userId="2e6e5431-bb17-4c41-9985-d39c50d83c73" providerId="ADAL" clId="{7F23DD3C-EE88-4E09-B912-3847A853AACE}" dt="2023-07-11T23:08:57.593" v="28" actId="47"/>
        <pc:sldMkLst>
          <pc:docMk/>
          <pc:sldMk cId="1621724910" sldId="328"/>
        </pc:sldMkLst>
      </pc:sldChg>
      <pc:sldChg chg="addSp modSp add mod">
        <pc:chgData name="Toby Donaldson" userId="2e6e5431-bb17-4c41-9985-d39c50d83c73" providerId="ADAL" clId="{7F23DD3C-EE88-4E09-B912-3847A853AACE}" dt="2023-07-16T02:50:19.902" v="10848"/>
        <pc:sldMkLst>
          <pc:docMk/>
          <pc:sldMk cId="4163777814" sldId="328"/>
        </pc:sldMkLst>
        <pc:spChg chg="mod">
          <ac:chgData name="Toby Donaldson" userId="2e6e5431-bb17-4c41-9985-d39c50d83c73" providerId="ADAL" clId="{7F23DD3C-EE88-4E09-B912-3847A853AACE}" dt="2023-07-16T02:50:19.902" v="10848"/>
          <ac:spMkLst>
            <pc:docMk/>
            <pc:sldMk cId="4163777814" sldId="328"/>
            <ac:spMk id="2" creationId="{DAC52906-7C32-BCCD-C0C4-D83543BE2C1E}"/>
          </ac:spMkLst>
        </pc:spChg>
        <pc:spChg chg="add mod">
          <ac:chgData name="Toby Donaldson" userId="2e6e5431-bb17-4c41-9985-d39c50d83c73" providerId="ADAL" clId="{7F23DD3C-EE88-4E09-B912-3847A853AACE}" dt="2023-07-16T02:48:39.135" v="10832"/>
          <ac:spMkLst>
            <pc:docMk/>
            <pc:sldMk cId="4163777814" sldId="328"/>
            <ac:spMk id="3" creationId="{6B24F760-A07E-7923-82ED-678FADBDD457}"/>
          </ac:spMkLst>
        </pc:spChg>
        <pc:spChg chg="add mod">
          <ac:chgData name="Toby Donaldson" userId="2e6e5431-bb17-4c41-9985-d39c50d83c73" providerId="ADAL" clId="{7F23DD3C-EE88-4E09-B912-3847A853AACE}" dt="2023-07-16T02:49:32.425" v="10842" actId="20577"/>
          <ac:spMkLst>
            <pc:docMk/>
            <pc:sldMk cId="4163777814" sldId="328"/>
            <ac:spMk id="14" creationId="{65910A81-D69C-D4D1-3DFC-AF0629F8A757}"/>
          </ac:spMkLst>
        </pc:spChg>
        <pc:spChg chg="add mod">
          <ac:chgData name="Toby Donaldson" userId="2e6e5431-bb17-4c41-9985-d39c50d83c73" providerId="ADAL" clId="{7F23DD3C-EE88-4E09-B912-3847A853AACE}" dt="2023-07-16T02:49:41.876" v="10845" actId="20577"/>
          <ac:spMkLst>
            <pc:docMk/>
            <pc:sldMk cId="4163777814" sldId="328"/>
            <ac:spMk id="15" creationId="{B996FA2D-A55C-1760-A9DC-B5FCF55C247E}"/>
          </ac:spMkLst>
        </pc:spChg>
        <pc:cxnChg chg="add mod">
          <ac:chgData name="Toby Donaldson" userId="2e6e5431-bb17-4c41-9985-d39c50d83c73" providerId="ADAL" clId="{7F23DD3C-EE88-4E09-B912-3847A853AACE}" dt="2023-07-16T02:49:11.277" v="10839" actId="1582"/>
          <ac:cxnSpMkLst>
            <pc:docMk/>
            <pc:sldMk cId="4163777814" sldId="328"/>
            <ac:cxnSpMk id="6" creationId="{FF75CD6E-C8B8-5FDB-5428-8A22D1F95091}"/>
          </ac:cxnSpMkLst>
        </pc:cxnChg>
        <pc:cxnChg chg="add mod">
          <ac:chgData name="Toby Donaldson" userId="2e6e5431-bb17-4c41-9985-d39c50d83c73" providerId="ADAL" clId="{7F23DD3C-EE88-4E09-B912-3847A853AACE}" dt="2023-07-16T02:49:11.277" v="10839" actId="1582"/>
          <ac:cxnSpMkLst>
            <pc:docMk/>
            <pc:sldMk cId="4163777814" sldId="328"/>
            <ac:cxnSpMk id="9" creationId="{3C8D3869-E654-02C0-EA2F-18A141BE8A43}"/>
          </ac:cxnSpMkLst>
        </pc:cxnChg>
      </pc:sldChg>
      <pc:sldChg chg="addSp delSp modSp add mod">
        <pc:chgData name="Toby Donaldson" userId="2e6e5431-bb17-4c41-9985-d39c50d83c73" providerId="ADAL" clId="{7F23DD3C-EE88-4E09-B912-3847A853AACE}" dt="2023-07-16T02:58:50.875" v="11112" actId="1076"/>
        <pc:sldMkLst>
          <pc:docMk/>
          <pc:sldMk cId="4076182649" sldId="329"/>
        </pc:sldMkLst>
        <pc:spChg chg="mod">
          <ac:chgData name="Toby Donaldson" userId="2e6e5431-bb17-4c41-9985-d39c50d83c73" providerId="ADAL" clId="{7F23DD3C-EE88-4E09-B912-3847A853AACE}" dt="2023-07-16T02:55:06.491" v="10894" actId="1076"/>
          <ac:spMkLst>
            <pc:docMk/>
            <pc:sldMk cId="4076182649" sldId="329"/>
            <ac:spMk id="2" creationId="{DAC52906-7C32-BCCD-C0C4-D83543BE2C1E}"/>
          </ac:spMkLst>
        </pc:spChg>
        <pc:spChg chg="del">
          <ac:chgData name="Toby Donaldson" userId="2e6e5431-bb17-4c41-9985-d39c50d83c73" providerId="ADAL" clId="{7F23DD3C-EE88-4E09-B912-3847A853AACE}" dt="2023-07-16T02:51:32.848" v="10854" actId="21"/>
          <ac:spMkLst>
            <pc:docMk/>
            <pc:sldMk cId="4076182649" sldId="329"/>
            <ac:spMk id="3" creationId="{6B24F760-A07E-7923-82ED-678FADBDD457}"/>
          </ac:spMkLst>
        </pc:spChg>
        <pc:spChg chg="add del mod">
          <ac:chgData name="Toby Donaldson" userId="2e6e5431-bb17-4c41-9985-d39c50d83c73" providerId="ADAL" clId="{7F23DD3C-EE88-4E09-B912-3847A853AACE}" dt="2023-07-16T02:51:29.335" v="10853" actId="21"/>
          <ac:spMkLst>
            <pc:docMk/>
            <pc:sldMk cId="4076182649" sldId="329"/>
            <ac:spMk id="7" creationId="{95CE66E0-5BFA-85DE-97BA-1473AC3F5753}"/>
          </ac:spMkLst>
        </pc:spChg>
        <pc:spChg chg="mod">
          <ac:chgData name="Toby Donaldson" userId="2e6e5431-bb17-4c41-9985-d39c50d83c73" providerId="ADAL" clId="{7F23DD3C-EE88-4E09-B912-3847A853AACE}" dt="2023-07-16T02:52:03.112" v="10858"/>
          <ac:spMkLst>
            <pc:docMk/>
            <pc:sldMk cId="4076182649" sldId="329"/>
            <ac:spMk id="11" creationId="{338B7106-B9E3-F1EB-FC1C-6F66A9E19B10}"/>
          </ac:spMkLst>
        </pc:spChg>
        <pc:spChg chg="mod">
          <ac:chgData name="Toby Donaldson" userId="2e6e5431-bb17-4c41-9985-d39c50d83c73" providerId="ADAL" clId="{7F23DD3C-EE88-4E09-B912-3847A853AACE}" dt="2023-07-16T02:52:03.112" v="10858"/>
          <ac:spMkLst>
            <pc:docMk/>
            <pc:sldMk cId="4076182649" sldId="329"/>
            <ac:spMk id="13" creationId="{1589AA4A-FA93-B23D-DC63-712AA5D916E8}"/>
          </ac:spMkLst>
        </pc:spChg>
        <pc:spChg chg="del">
          <ac:chgData name="Toby Donaldson" userId="2e6e5431-bb17-4c41-9985-d39c50d83c73" providerId="ADAL" clId="{7F23DD3C-EE88-4E09-B912-3847A853AACE}" dt="2023-07-16T02:51:36.295" v="10855" actId="21"/>
          <ac:spMkLst>
            <pc:docMk/>
            <pc:sldMk cId="4076182649" sldId="329"/>
            <ac:spMk id="14" creationId="{65910A81-D69C-D4D1-3DFC-AF0629F8A757}"/>
          </ac:spMkLst>
        </pc:spChg>
        <pc:spChg chg="mod">
          <ac:chgData name="Toby Donaldson" userId="2e6e5431-bb17-4c41-9985-d39c50d83c73" providerId="ADAL" clId="{7F23DD3C-EE88-4E09-B912-3847A853AACE}" dt="2023-07-16T02:51:49.064" v="10857" actId="1076"/>
          <ac:spMkLst>
            <pc:docMk/>
            <pc:sldMk cId="4076182649" sldId="329"/>
            <ac:spMk id="15" creationId="{B996FA2D-A55C-1760-A9DC-B5FCF55C247E}"/>
          </ac:spMkLst>
        </pc:spChg>
        <pc:spChg chg="mod">
          <ac:chgData name="Toby Donaldson" userId="2e6e5431-bb17-4c41-9985-d39c50d83c73" providerId="ADAL" clId="{7F23DD3C-EE88-4E09-B912-3847A853AACE}" dt="2023-07-16T02:52:03.112" v="10858"/>
          <ac:spMkLst>
            <pc:docMk/>
            <pc:sldMk cId="4076182649" sldId="329"/>
            <ac:spMk id="17" creationId="{5D73503F-E1A3-CF0F-EAE4-725E6FE044DF}"/>
          </ac:spMkLst>
        </pc:spChg>
        <pc:spChg chg="mod">
          <ac:chgData name="Toby Donaldson" userId="2e6e5431-bb17-4c41-9985-d39c50d83c73" providerId="ADAL" clId="{7F23DD3C-EE88-4E09-B912-3847A853AACE}" dt="2023-07-16T02:52:03.112" v="10858"/>
          <ac:spMkLst>
            <pc:docMk/>
            <pc:sldMk cId="4076182649" sldId="329"/>
            <ac:spMk id="19" creationId="{D58402B2-A132-E0E2-96D8-5F312B0CD7AC}"/>
          </ac:spMkLst>
        </pc:spChg>
        <pc:spChg chg="mod">
          <ac:chgData name="Toby Donaldson" userId="2e6e5431-bb17-4c41-9985-d39c50d83c73" providerId="ADAL" clId="{7F23DD3C-EE88-4E09-B912-3847A853AACE}" dt="2023-07-16T02:52:03.112" v="10858"/>
          <ac:spMkLst>
            <pc:docMk/>
            <pc:sldMk cId="4076182649" sldId="329"/>
            <ac:spMk id="21" creationId="{C8A2A428-C0A2-EF48-D477-09DE01C616A1}"/>
          </ac:spMkLst>
        </pc:spChg>
        <pc:spChg chg="mod">
          <ac:chgData name="Toby Donaldson" userId="2e6e5431-bb17-4c41-9985-d39c50d83c73" providerId="ADAL" clId="{7F23DD3C-EE88-4E09-B912-3847A853AACE}" dt="2023-07-16T02:52:03.112" v="10858"/>
          <ac:spMkLst>
            <pc:docMk/>
            <pc:sldMk cId="4076182649" sldId="329"/>
            <ac:spMk id="22" creationId="{3DE81F88-3DA6-6A8F-7BC1-35BEAB28F932}"/>
          </ac:spMkLst>
        </pc:spChg>
        <pc:spChg chg="mod">
          <ac:chgData name="Toby Donaldson" userId="2e6e5431-bb17-4c41-9985-d39c50d83c73" providerId="ADAL" clId="{7F23DD3C-EE88-4E09-B912-3847A853AACE}" dt="2023-07-16T02:52:03.112" v="10858"/>
          <ac:spMkLst>
            <pc:docMk/>
            <pc:sldMk cId="4076182649" sldId="329"/>
            <ac:spMk id="25" creationId="{92A96EDB-7FD3-1DE1-594B-C058FA92158B}"/>
          </ac:spMkLst>
        </pc:spChg>
        <pc:spChg chg="mod">
          <ac:chgData name="Toby Donaldson" userId="2e6e5431-bb17-4c41-9985-d39c50d83c73" providerId="ADAL" clId="{7F23DD3C-EE88-4E09-B912-3847A853AACE}" dt="2023-07-16T02:52:03.112" v="10858"/>
          <ac:spMkLst>
            <pc:docMk/>
            <pc:sldMk cId="4076182649" sldId="329"/>
            <ac:spMk id="26" creationId="{E0BA7D1E-E1FF-8B85-3E4E-A222A95C3916}"/>
          </ac:spMkLst>
        </pc:spChg>
        <pc:spChg chg="del">
          <ac:chgData name="Toby Donaldson" userId="2e6e5431-bb17-4c41-9985-d39c50d83c73" providerId="ADAL" clId="{7F23DD3C-EE88-4E09-B912-3847A853AACE}" dt="2023-07-16T02:51:27.142" v="10852" actId="21"/>
          <ac:spMkLst>
            <pc:docMk/>
            <pc:sldMk cId="4076182649" sldId="329"/>
            <ac:spMk id="33" creationId="{F8C854AE-07E6-29B7-08A5-A847242519A0}"/>
          </ac:spMkLst>
        </pc:spChg>
        <pc:spChg chg="mod">
          <ac:chgData name="Toby Donaldson" userId="2e6e5431-bb17-4c41-9985-d39c50d83c73" providerId="ADAL" clId="{7F23DD3C-EE88-4E09-B912-3847A853AACE}" dt="2023-07-16T02:52:13.827" v="10860"/>
          <ac:spMkLst>
            <pc:docMk/>
            <pc:sldMk cId="4076182649" sldId="329"/>
            <ac:spMk id="50" creationId="{19EA787F-8CEE-B412-AC98-C13DD04F2420}"/>
          </ac:spMkLst>
        </pc:spChg>
        <pc:spChg chg="mod">
          <ac:chgData name="Toby Donaldson" userId="2e6e5431-bb17-4c41-9985-d39c50d83c73" providerId="ADAL" clId="{7F23DD3C-EE88-4E09-B912-3847A853AACE}" dt="2023-07-16T02:52:13.827" v="10860"/>
          <ac:spMkLst>
            <pc:docMk/>
            <pc:sldMk cId="4076182649" sldId="329"/>
            <ac:spMk id="54" creationId="{C07B19E8-A68F-8744-F226-F7EE5B4744F4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58" creationId="{68E52818-CC7D-E2D6-1083-0C640C5E1CB5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59" creationId="{E224A9FE-262A-C997-45F9-E56B5EBEB946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61" creationId="{8651BB61-C0BE-D1B9-EE5C-AF1D379053E0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62" creationId="{06635FF4-0035-E2EC-0743-AFE37FE3844F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64" creationId="{B16FE78C-C72E-F841-A386-2A59AE76DAFC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65" creationId="{C2464D9F-DABE-CBF9-5121-C1B9F5FE6151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67" creationId="{B1CD2C98-595C-A6A1-AD5C-0B099759F9A7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68" creationId="{3A5F931C-58CD-BBED-19F1-8FA21DEB48B2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78" creationId="{3FD8173D-CC7F-3FD1-5B52-1CAA1620C21E}"/>
          </ac:spMkLst>
        </pc:spChg>
        <pc:spChg chg="mod">
          <ac:chgData name="Toby Donaldson" userId="2e6e5431-bb17-4c41-9985-d39c50d83c73" providerId="ADAL" clId="{7F23DD3C-EE88-4E09-B912-3847A853AACE}" dt="2023-07-16T02:52:29.632" v="10862"/>
          <ac:spMkLst>
            <pc:docMk/>
            <pc:sldMk cId="4076182649" sldId="329"/>
            <ac:spMk id="79" creationId="{B1FB6695-BCDB-7B57-474A-B371775722E7}"/>
          </ac:spMkLst>
        </pc:spChg>
        <pc:spChg chg="add del">
          <ac:chgData name="Toby Donaldson" userId="2e6e5431-bb17-4c41-9985-d39c50d83c73" providerId="ADAL" clId="{7F23DD3C-EE88-4E09-B912-3847A853AACE}" dt="2023-07-16T02:54:08.591" v="10886" actId="21"/>
          <ac:spMkLst>
            <pc:docMk/>
            <pc:sldMk cId="4076182649" sldId="329"/>
            <ac:spMk id="101" creationId="{960CE6E2-D245-710A-CB85-895DAC643C13}"/>
          </ac:spMkLst>
        </pc:spChg>
        <pc:spChg chg="add mod">
          <ac:chgData name="Toby Donaldson" userId="2e6e5431-bb17-4c41-9985-d39c50d83c73" providerId="ADAL" clId="{7F23DD3C-EE88-4E09-B912-3847A853AACE}" dt="2023-07-16T02:55:00.925" v="10892" actId="164"/>
          <ac:spMkLst>
            <pc:docMk/>
            <pc:sldMk cId="4076182649" sldId="329"/>
            <ac:spMk id="102" creationId="{E20D0853-AEDE-8F6B-5326-31CE3100D8EB}"/>
          </ac:spMkLst>
        </pc:spChg>
        <pc:spChg chg="add mod">
          <ac:chgData name="Toby Donaldson" userId="2e6e5431-bb17-4c41-9985-d39c50d83c73" providerId="ADAL" clId="{7F23DD3C-EE88-4E09-B912-3847A853AACE}" dt="2023-07-16T02:56:48.179" v="11091" actId="1076"/>
          <ac:spMkLst>
            <pc:docMk/>
            <pc:sldMk cId="4076182649" sldId="329"/>
            <ac:spMk id="106" creationId="{A047E7C8-175E-93F2-0000-65A53531E3B6}"/>
          </ac:spMkLst>
        </pc:spChg>
        <pc:spChg chg="add mod">
          <ac:chgData name="Toby Donaldson" userId="2e6e5431-bb17-4c41-9985-d39c50d83c73" providerId="ADAL" clId="{7F23DD3C-EE88-4E09-B912-3847A853AACE}" dt="2023-07-16T02:57:29.402" v="11094" actId="1076"/>
          <ac:spMkLst>
            <pc:docMk/>
            <pc:sldMk cId="4076182649" sldId="329"/>
            <ac:spMk id="107" creationId="{951619D6-22E6-88AB-151C-F19C4A8A8C91}"/>
          </ac:spMkLst>
        </pc:spChg>
        <pc:spChg chg="add mod">
          <ac:chgData name="Toby Donaldson" userId="2e6e5431-bb17-4c41-9985-d39c50d83c73" providerId="ADAL" clId="{7F23DD3C-EE88-4E09-B912-3847A853AACE}" dt="2023-07-16T02:57:37.072" v="11096" actId="1076"/>
          <ac:spMkLst>
            <pc:docMk/>
            <pc:sldMk cId="4076182649" sldId="329"/>
            <ac:spMk id="108" creationId="{6476C278-95DB-A0C3-21BD-53BB44FDF04E}"/>
          </ac:spMkLst>
        </pc:spChg>
        <pc:spChg chg="add mod">
          <ac:chgData name="Toby Donaldson" userId="2e6e5431-bb17-4c41-9985-d39c50d83c73" providerId="ADAL" clId="{7F23DD3C-EE88-4E09-B912-3847A853AACE}" dt="2023-07-16T02:57:44.241" v="11098" actId="1076"/>
          <ac:spMkLst>
            <pc:docMk/>
            <pc:sldMk cId="4076182649" sldId="329"/>
            <ac:spMk id="109" creationId="{E0ED48A7-F666-8D9B-5D6C-B98999DE3D2D}"/>
          </ac:spMkLst>
        </pc:spChg>
        <pc:spChg chg="add mod">
          <ac:chgData name="Toby Donaldson" userId="2e6e5431-bb17-4c41-9985-d39c50d83c73" providerId="ADAL" clId="{7F23DD3C-EE88-4E09-B912-3847A853AACE}" dt="2023-07-16T02:57:51.513" v="11100" actId="1076"/>
          <ac:spMkLst>
            <pc:docMk/>
            <pc:sldMk cId="4076182649" sldId="329"/>
            <ac:spMk id="110" creationId="{79FAA383-8AB5-54FD-8576-9AF9E21163E1}"/>
          </ac:spMkLst>
        </pc:spChg>
        <pc:spChg chg="add mod">
          <ac:chgData name="Toby Donaldson" userId="2e6e5431-bb17-4c41-9985-d39c50d83c73" providerId="ADAL" clId="{7F23DD3C-EE88-4E09-B912-3847A853AACE}" dt="2023-07-16T02:58:02.634" v="11102" actId="1076"/>
          <ac:spMkLst>
            <pc:docMk/>
            <pc:sldMk cId="4076182649" sldId="329"/>
            <ac:spMk id="111" creationId="{95114AD9-84F9-3C5A-1F38-2FDD2BFDD19E}"/>
          </ac:spMkLst>
        </pc:spChg>
        <pc:spChg chg="add mod">
          <ac:chgData name="Toby Donaldson" userId="2e6e5431-bb17-4c41-9985-d39c50d83c73" providerId="ADAL" clId="{7F23DD3C-EE88-4E09-B912-3847A853AACE}" dt="2023-07-16T02:58:08.027" v="11104" actId="1076"/>
          <ac:spMkLst>
            <pc:docMk/>
            <pc:sldMk cId="4076182649" sldId="329"/>
            <ac:spMk id="112" creationId="{E1508316-2AE1-9775-786F-143BE61D8513}"/>
          </ac:spMkLst>
        </pc:spChg>
        <pc:spChg chg="add mod">
          <ac:chgData name="Toby Donaldson" userId="2e6e5431-bb17-4c41-9985-d39c50d83c73" providerId="ADAL" clId="{7F23DD3C-EE88-4E09-B912-3847A853AACE}" dt="2023-07-16T02:58:19.925" v="11106" actId="1076"/>
          <ac:spMkLst>
            <pc:docMk/>
            <pc:sldMk cId="4076182649" sldId="329"/>
            <ac:spMk id="113" creationId="{7937C03E-C1E7-EB3F-D3AA-66224E15C34D}"/>
          </ac:spMkLst>
        </pc:spChg>
        <pc:spChg chg="add mod">
          <ac:chgData name="Toby Donaldson" userId="2e6e5431-bb17-4c41-9985-d39c50d83c73" providerId="ADAL" clId="{7F23DD3C-EE88-4E09-B912-3847A853AACE}" dt="2023-07-16T02:58:38.017" v="11110" actId="1076"/>
          <ac:spMkLst>
            <pc:docMk/>
            <pc:sldMk cId="4076182649" sldId="329"/>
            <ac:spMk id="114" creationId="{97180FD1-6FB7-C036-9BAF-D4C4C6112AD9}"/>
          </ac:spMkLst>
        </pc:spChg>
        <pc:spChg chg="add mod">
          <ac:chgData name="Toby Donaldson" userId="2e6e5431-bb17-4c41-9985-d39c50d83c73" providerId="ADAL" clId="{7F23DD3C-EE88-4E09-B912-3847A853AACE}" dt="2023-07-16T02:58:50.875" v="11112" actId="1076"/>
          <ac:spMkLst>
            <pc:docMk/>
            <pc:sldMk cId="4076182649" sldId="329"/>
            <ac:spMk id="115" creationId="{39D40BA2-CB0E-F585-A744-496F2AF0D9D9}"/>
          </ac:spMkLst>
        </pc:spChg>
        <pc:grpChg chg="add mod">
          <ac:chgData name="Toby Donaldson" userId="2e6e5431-bb17-4c41-9985-d39c50d83c73" providerId="ADAL" clId="{7F23DD3C-EE88-4E09-B912-3847A853AACE}" dt="2023-07-16T02:54:57.533" v="10891" actId="164"/>
          <ac:grpSpMkLst>
            <pc:docMk/>
            <pc:sldMk cId="4076182649" sldId="329"/>
            <ac:grpSpMk id="8" creationId="{B438E613-4C16-3026-FA40-D5C0EE7E4267}"/>
          </ac:grpSpMkLst>
        </pc:grpChg>
        <pc:grpChg chg="add mod">
          <ac:chgData name="Toby Donaldson" userId="2e6e5431-bb17-4c41-9985-d39c50d83c73" providerId="ADAL" clId="{7F23DD3C-EE88-4E09-B912-3847A853AACE}" dt="2023-07-16T02:54:57.533" v="10891" actId="164"/>
          <ac:grpSpMkLst>
            <pc:docMk/>
            <pc:sldMk cId="4076182649" sldId="329"/>
            <ac:grpSpMk id="16" creationId="{51A75B5C-F893-23F1-4E9D-610D2EFB5B61}"/>
          </ac:grpSpMkLst>
        </pc:grpChg>
        <pc:grpChg chg="add mod">
          <ac:chgData name="Toby Donaldson" userId="2e6e5431-bb17-4c41-9985-d39c50d83c73" providerId="ADAL" clId="{7F23DD3C-EE88-4E09-B912-3847A853AACE}" dt="2023-07-16T02:54:57.533" v="10891" actId="164"/>
          <ac:grpSpMkLst>
            <pc:docMk/>
            <pc:sldMk cId="4076182649" sldId="329"/>
            <ac:grpSpMk id="20" creationId="{A1C77C21-6E3D-041F-92BC-758DC7645C4A}"/>
          </ac:grpSpMkLst>
        </pc:grpChg>
        <pc:grpChg chg="add mod">
          <ac:chgData name="Toby Donaldson" userId="2e6e5431-bb17-4c41-9985-d39c50d83c73" providerId="ADAL" clId="{7F23DD3C-EE88-4E09-B912-3847A853AACE}" dt="2023-07-16T02:54:57.533" v="10891" actId="164"/>
          <ac:grpSpMkLst>
            <pc:docMk/>
            <pc:sldMk cId="4076182649" sldId="329"/>
            <ac:grpSpMk id="23" creationId="{F14438C2-3741-1330-B3F7-951B21FD63DF}"/>
          </ac:grpSpMkLst>
        </pc:grpChg>
        <pc:grpChg chg="mod">
          <ac:chgData name="Toby Donaldson" userId="2e6e5431-bb17-4c41-9985-d39c50d83c73" providerId="ADAL" clId="{7F23DD3C-EE88-4E09-B912-3847A853AACE}" dt="2023-07-16T02:54:55.302" v="10890" actId="164"/>
          <ac:grpSpMkLst>
            <pc:docMk/>
            <pc:sldMk cId="4076182649" sldId="329"/>
            <ac:grpSpMk id="34" creationId="{E7207496-0E73-8126-042A-CB288F6168E8}"/>
          </ac:grpSpMkLst>
        </pc:grpChg>
        <pc:grpChg chg="mod">
          <ac:chgData name="Toby Donaldson" userId="2e6e5431-bb17-4c41-9985-d39c50d83c73" providerId="ADAL" clId="{7F23DD3C-EE88-4E09-B912-3847A853AACE}" dt="2023-07-16T02:54:55.302" v="10890" actId="164"/>
          <ac:grpSpMkLst>
            <pc:docMk/>
            <pc:sldMk cId="4076182649" sldId="329"/>
            <ac:grpSpMk id="37" creationId="{C2A30507-3500-7F13-0345-4F9E493D8B05}"/>
          </ac:grpSpMkLst>
        </pc:grpChg>
        <pc:grpChg chg="mod">
          <ac:chgData name="Toby Donaldson" userId="2e6e5431-bb17-4c41-9985-d39c50d83c73" providerId="ADAL" clId="{7F23DD3C-EE88-4E09-B912-3847A853AACE}" dt="2023-07-16T02:54:55.302" v="10890" actId="164"/>
          <ac:grpSpMkLst>
            <pc:docMk/>
            <pc:sldMk cId="4076182649" sldId="329"/>
            <ac:grpSpMk id="40" creationId="{B12452B2-730B-8A1F-F553-0E7DA88A5D15}"/>
          </ac:grpSpMkLst>
        </pc:grpChg>
        <pc:grpChg chg="mod">
          <ac:chgData name="Toby Donaldson" userId="2e6e5431-bb17-4c41-9985-d39c50d83c73" providerId="ADAL" clId="{7F23DD3C-EE88-4E09-B912-3847A853AACE}" dt="2023-07-16T02:54:55.302" v="10890" actId="164"/>
          <ac:grpSpMkLst>
            <pc:docMk/>
            <pc:sldMk cId="4076182649" sldId="329"/>
            <ac:grpSpMk id="43" creationId="{F0B9B40D-3622-6BC0-59CE-B6A3A7B28696}"/>
          </ac:grpSpMkLst>
        </pc:grpChg>
        <pc:grpChg chg="add mod">
          <ac:chgData name="Toby Donaldson" userId="2e6e5431-bb17-4c41-9985-d39c50d83c73" providerId="ADAL" clId="{7F23DD3C-EE88-4E09-B912-3847A853AACE}" dt="2023-07-16T02:54:57.533" v="10891" actId="164"/>
          <ac:grpSpMkLst>
            <pc:docMk/>
            <pc:sldMk cId="4076182649" sldId="329"/>
            <ac:grpSpMk id="49" creationId="{55F7DD40-42AD-AA13-75E7-D17EBDB23CE1}"/>
          </ac:grpSpMkLst>
        </pc:grpChg>
        <pc:grpChg chg="mod">
          <ac:chgData name="Toby Donaldson" userId="2e6e5431-bb17-4c41-9985-d39c50d83c73" providerId="ADAL" clId="{7F23DD3C-EE88-4E09-B912-3847A853AACE}" dt="2023-07-16T02:54:55.302" v="10890" actId="164"/>
          <ac:grpSpMkLst>
            <pc:docMk/>
            <pc:sldMk cId="4076182649" sldId="329"/>
            <ac:grpSpMk id="51" creationId="{7C88983A-D829-9317-0D7C-E75657C62794}"/>
          </ac:grpSpMkLst>
        </pc:grpChg>
        <pc:grpChg chg="add mod">
          <ac:chgData name="Toby Donaldson" userId="2e6e5431-bb17-4c41-9985-d39c50d83c73" providerId="ADAL" clId="{7F23DD3C-EE88-4E09-B912-3847A853AACE}" dt="2023-07-16T02:55:00.925" v="10892" actId="164"/>
          <ac:grpSpMkLst>
            <pc:docMk/>
            <pc:sldMk cId="4076182649" sldId="329"/>
            <ac:grpSpMk id="56" creationId="{E736BF2D-5F7D-039B-4CB0-3174390EC327}"/>
          </ac:grpSpMkLst>
        </pc:grpChg>
        <pc:grpChg chg="add mod">
          <ac:chgData name="Toby Donaldson" userId="2e6e5431-bb17-4c41-9985-d39c50d83c73" providerId="ADAL" clId="{7F23DD3C-EE88-4E09-B912-3847A853AACE}" dt="2023-07-16T02:55:00.925" v="10892" actId="164"/>
          <ac:grpSpMkLst>
            <pc:docMk/>
            <pc:sldMk cId="4076182649" sldId="329"/>
            <ac:grpSpMk id="60" creationId="{B2BA68D1-0B5A-BBC8-D5BA-60AE6C9D4302}"/>
          </ac:grpSpMkLst>
        </pc:grpChg>
        <pc:grpChg chg="add mod">
          <ac:chgData name="Toby Donaldson" userId="2e6e5431-bb17-4c41-9985-d39c50d83c73" providerId="ADAL" clId="{7F23DD3C-EE88-4E09-B912-3847A853AACE}" dt="2023-07-16T02:55:00.925" v="10892" actId="164"/>
          <ac:grpSpMkLst>
            <pc:docMk/>
            <pc:sldMk cId="4076182649" sldId="329"/>
            <ac:grpSpMk id="63" creationId="{C552BCA8-68D8-1969-E7DF-63CA1743E09C}"/>
          </ac:grpSpMkLst>
        </pc:grpChg>
        <pc:grpChg chg="add mod">
          <ac:chgData name="Toby Donaldson" userId="2e6e5431-bb17-4c41-9985-d39c50d83c73" providerId="ADAL" clId="{7F23DD3C-EE88-4E09-B912-3847A853AACE}" dt="2023-07-16T02:55:00.925" v="10892" actId="164"/>
          <ac:grpSpMkLst>
            <pc:docMk/>
            <pc:sldMk cId="4076182649" sldId="329"/>
            <ac:grpSpMk id="66" creationId="{9FF73BCD-D4A7-55EB-A10D-C73AC0C37A69}"/>
          </ac:grpSpMkLst>
        </pc:grpChg>
        <pc:grpChg chg="del">
          <ac:chgData name="Toby Donaldson" userId="2e6e5431-bb17-4c41-9985-d39c50d83c73" providerId="ADAL" clId="{7F23DD3C-EE88-4E09-B912-3847A853AACE}" dt="2023-07-16T02:51:36.295" v="10855" actId="21"/>
          <ac:grpSpMkLst>
            <pc:docMk/>
            <pc:sldMk cId="4076182649" sldId="329"/>
            <ac:grpSpMk id="71" creationId="{A4AA8CEC-1E5A-74BA-F02A-E424FC6342D0}"/>
          </ac:grpSpMkLst>
        </pc:grpChg>
        <pc:grpChg chg="add mod">
          <ac:chgData name="Toby Donaldson" userId="2e6e5431-bb17-4c41-9985-d39c50d83c73" providerId="ADAL" clId="{7F23DD3C-EE88-4E09-B912-3847A853AACE}" dt="2023-07-16T02:55:00.925" v="10892" actId="164"/>
          <ac:grpSpMkLst>
            <pc:docMk/>
            <pc:sldMk cId="4076182649" sldId="329"/>
            <ac:grpSpMk id="77" creationId="{F297F375-AE99-C79F-F193-D2E29E9DB660}"/>
          </ac:grpSpMkLst>
        </pc:grpChg>
        <pc:grpChg chg="del">
          <ac:chgData name="Toby Donaldson" userId="2e6e5431-bb17-4c41-9985-d39c50d83c73" providerId="ADAL" clId="{7F23DD3C-EE88-4E09-B912-3847A853AACE}" dt="2023-07-16T02:51:36.295" v="10855" actId="21"/>
          <ac:grpSpMkLst>
            <pc:docMk/>
            <pc:sldMk cId="4076182649" sldId="329"/>
            <ac:grpSpMk id="80" creationId="{6C36962E-40C9-3016-BBDF-A2887ACC502B}"/>
          </ac:grpSpMkLst>
        </pc:grpChg>
        <pc:grpChg chg="del">
          <ac:chgData name="Toby Donaldson" userId="2e6e5431-bb17-4c41-9985-d39c50d83c73" providerId="ADAL" clId="{7F23DD3C-EE88-4E09-B912-3847A853AACE}" dt="2023-07-16T02:51:36.295" v="10855" actId="21"/>
          <ac:grpSpMkLst>
            <pc:docMk/>
            <pc:sldMk cId="4076182649" sldId="329"/>
            <ac:grpSpMk id="83" creationId="{D3FC12E1-F2D9-D9C6-7B05-D1C68506F55A}"/>
          </ac:grpSpMkLst>
        </pc:grpChg>
        <pc:grpChg chg="del">
          <ac:chgData name="Toby Donaldson" userId="2e6e5431-bb17-4c41-9985-d39c50d83c73" providerId="ADAL" clId="{7F23DD3C-EE88-4E09-B912-3847A853AACE}" dt="2023-07-16T02:51:36.295" v="10855" actId="21"/>
          <ac:grpSpMkLst>
            <pc:docMk/>
            <pc:sldMk cId="4076182649" sldId="329"/>
            <ac:grpSpMk id="86" creationId="{1D0B2731-E9A7-56A3-788F-3597B53F8E3D}"/>
          </ac:grpSpMkLst>
        </pc:grpChg>
        <pc:grpChg chg="add mod">
          <ac:chgData name="Toby Donaldson" userId="2e6e5431-bb17-4c41-9985-d39c50d83c73" providerId="ADAL" clId="{7F23DD3C-EE88-4E09-B912-3847A853AACE}" dt="2023-07-16T02:58:31.317" v="11109" actId="1076"/>
          <ac:grpSpMkLst>
            <pc:docMk/>
            <pc:sldMk cId="4076182649" sldId="329"/>
            <ac:grpSpMk id="103" creationId="{4B3B5F49-EDE3-9716-EB29-B2C84D24E1B9}"/>
          </ac:grpSpMkLst>
        </pc:grpChg>
        <pc:grpChg chg="add mod">
          <ac:chgData name="Toby Donaldson" userId="2e6e5431-bb17-4c41-9985-d39c50d83c73" providerId="ADAL" clId="{7F23DD3C-EE88-4E09-B912-3847A853AACE}" dt="2023-07-16T02:55:13.309" v="10895" actId="1076"/>
          <ac:grpSpMkLst>
            <pc:docMk/>
            <pc:sldMk cId="4076182649" sldId="329"/>
            <ac:grpSpMk id="104" creationId="{00082995-DACA-044E-A5E7-C946DCFFA323}"/>
          </ac:grpSpMkLst>
        </pc:grpChg>
        <pc:grpChg chg="add mod">
          <ac:chgData name="Toby Donaldson" userId="2e6e5431-bb17-4c41-9985-d39c50d83c73" providerId="ADAL" clId="{7F23DD3C-EE88-4E09-B912-3847A853AACE}" dt="2023-07-16T02:55:17.752" v="10896" actId="1076"/>
          <ac:grpSpMkLst>
            <pc:docMk/>
            <pc:sldMk cId="4076182649" sldId="329"/>
            <ac:grpSpMk id="105" creationId="{3FE5484A-994D-2700-6961-9AF6DB8C1843}"/>
          </ac:grpSpMkLst>
        </pc:grpChg>
        <pc:cxnChg chg="del mod">
          <ac:chgData name="Toby Donaldson" userId="2e6e5431-bb17-4c41-9985-d39c50d83c73" providerId="ADAL" clId="{7F23DD3C-EE88-4E09-B912-3847A853AACE}" dt="2023-07-16T02:51:32.848" v="10854" actId="21"/>
          <ac:cxnSpMkLst>
            <pc:docMk/>
            <pc:sldMk cId="4076182649" sldId="329"/>
            <ac:cxnSpMk id="6" creationId="{FF75CD6E-C8B8-5FDB-5428-8A22D1F95091}"/>
          </ac:cxnSpMkLst>
        </pc:cxnChg>
        <pc:cxnChg chg="del mod">
          <ac:chgData name="Toby Donaldson" userId="2e6e5431-bb17-4c41-9985-d39c50d83c73" providerId="ADAL" clId="{7F23DD3C-EE88-4E09-B912-3847A853AACE}" dt="2023-07-16T02:51:32.848" v="10854" actId="21"/>
          <ac:cxnSpMkLst>
            <pc:docMk/>
            <pc:sldMk cId="4076182649" sldId="329"/>
            <ac:cxnSpMk id="9" creationId="{3C8D3869-E654-02C0-EA2F-18A141BE8A43}"/>
          </ac:cxnSpMkLst>
        </pc:cxnChg>
        <pc:cxnChg chg="del mod">
          <ac:chgData name="Toby Donaldson" userId="2e6e5431-bb17-4c41-9985-d39c50d83c73" providerId="ADAL" clId="{7F23DD3C-EE88-4E09-B912-3847A853AACE}" dt="2023-07-16T02:51:36.295" v="10855" actId="21"/>
          <ac:cxnSpMkLst>
            <pc:docMk/>
            <pc:sldMk cId="4076182649" sldId="329"/>
            <ac:cxnSpMk id="10" creationId="{E09E7DBE-973E-4B5C-D6D2-6325824D11FC}"/>
          </ac:cxnSpMkLst>
        </pc:cxnChg>
        <pc:cxnChg chg="del mod">
          <ac:chgData name="Toby Donaldson" userId="2e6e5431-bb17-4c41-9985-d39c50d83c73" providerId="ADAL" clId="{7F23DD3C-EE88-4E09-B912-3847A853AACE}" dt="2023-07-16T02:51:36.295" v="10855" actId="21"/>
          <ac:cxnSpMkLst>
            <pc:docMk/>
            <pc:sldMk cId="4076182649" sldId="329"/>
            <ac:cxnSpMk id="12" creationId="{562232D0-F5C5-27EA-7C37-7FBF968DDA1C}"/>
          </ac:cxnSpMkLst>
        </pc:cxnChg>
        <pc:cxnChg chg="del mod">
          <ac:chgData name="Toby Donaldson" userId="2e6e5431-bb17-4c41-9985-d39c50d83c73" providerId="ADAL" clId="{7F23DD3C-EE88-4E09-B912-3847A853AACE}" dt="2023-07-16T02:51:36.295" v="10855" actId="21"/>
          <ac:cxnSpMkLst>
            <pc:docMk/>
            <pc:sldMk cId="4076182649" sldId="329"/>
            <ac:cxnSpMk id="18" creationId="{1043C80B-6FE1-6304-0551-057EC3CD1144}"/>
          </ac:cxnSpMkLst>
        </pc:cxnChg>
        <pc:cxnChg chg="del mod">
          <ac:chgData name="Toby Donaldson" userId="2e6e5431-bb17-4c41-9985-d39c50d83c73" providerId="ADAL" clId="{7F23DD3C-EE88-4E09-B912-3847A853AACE}" dt="2023-07-16T02:51:36.295" v="10855" actId="21"/>
          <ac:cxnSpMkLst>
            <pc:docMk/>
            <pc:sldMk cId="4076182649" sldId="329"/>
            <ac:cxnSpMk id="24" creationId="{977F8662-2A4A-69C9-CDBB-16E68E5A3CDD}"/>
          </ac:cxnSpMkLst>
        </pc:cxnChg>
        <pc:cxnChg chg="add mod">
          <ac:chgData name="Toby Donaldson" userId="2e6e5431-bb17-4c41-9985-d39c50d83c73" providerId="ADAL" clId="{7F23DD3C-EE88-4E09-B912-3847A853AACE}" dt="2023-07-16T02:54:57.533" v="10891" actId="164"/>
          <ac:cxnSpMkLst>
            <pc:docMk/>
            <pc:sldMk cId="4076182649" sldId="329"/>
            <ac:cxnSpMk id="27" creationId="{D82442CE-3CB2-87E0-381B-55BEAD63DF7D}"/>
          </ac:cxnSpMkLst>
        </pc:cxnChg>
        <pc:cxnChg chg="del mod">
          <ac:chgData name="Toby Donaldson" userId="2e6e5431-bb17-4c41-9985-d39c50d83c73" providerId="ADAL" clId="{7F23DD3C-EE88-4E09-B912-3847A853AACE}" dt="2023-07-16T02:51:36.295" v="10855" actId="21"/>
          <ac:cxnSpMkLst>
            <pc:docMk/>
            <pc:sldMk cId="4076182649" sldId="329"/>
            <ac:cxnSpMk id="28" creationId="{23A0BB40-DAA9-0BD7-0B52-753A5807B698}"/>
          </ac:cxnSpMkLst>
        </pc:cxnChg>
        <pc:cxnChg chg="add mod">
          <ac:chgData name="Toby Donaldson" userId="2e6e5431-bb17-4c41-9985-d39c50d83c73" providerId="ADAL" clId="{7F23DD3C-EE88-4E09-B912-3847A853AACE}" dt="2023-07-16T02:54:57.533" v="10891" actId="164"/>
          <ac:cxnSpMkLst>
            <pc:docMk/>
            <pc:sldMk cId="4076182649" sldId="329"/>
            <ac:cxnSpMk id="29" creationId="{96600D14-DA15-0977-96C7-576BC8D7A52E}"/>
          </ac:cxnSpMkLst>
        </pc:cxnChg>
        <pc:cxnChg chg="add mod">
          <ac:chgData name="Toby Donaldson" userId="2e6e5431-bb17-4c41-9985-d39c50d83c73" providerId="ADAL" clId="{7F23DD3C-EE88-4E09-B912-3847A853AACE}" dt="2023-07-16T02:54:57.533" v="10891" actId="164"/>
          <ac:cxnSpMkLst>
            <pc:docMk/>
            <pc:sldMk cId="4076182649" sldId="329"/>
            <ac:cxnSpMk id="30" creationId="{29E8AAF5-CC56-1A7F-3F4D-083FB1AC7F68}"/>
          </ac:cxnSpMkLst>
        </pc:cxnChg>
        <pc:cxnChg chg="add mod">
          <ac:chgData name="Toby Donaldson" userId="2e6e5431-bb17-4c41-9985-d39c50d83c73" providerId="ADAL" clId="{7F23DD3C-EE88-4E09-B912-3847A853AACE}" dt="2023-07-16T02:54:57.533" v="10891" actId="164"/>
          <ac:cxnSpMkLst>
            <pc:docMk/>
            <pc:sldMk cId="4076182649" sldId="329"/>
            <ac:cxnSpMk id="31" creationId="{EF0EC256-90FA-5F60-AACB-802E3D92B86A}"/>
          </ac:cxnSpMkLst>
        </pc:cxnChg>
        <pc:cxnChg chg="add mod">
          <ac:chgData name="Toby Donaldson" userId="2e6e5431-bb17-4c41-9985-d39c50d83c73" providerId="ADAL" clId="{7F23DD3C-EE88-4E09-B912-3847A853AACE}" dt="2023-07-16T02:54:57.533" v="10891" actId="164"/>
          <ac:cxnSpMkLst>
            <pc:docMk/>
            <pc:sldMk cId="4076182649" sldId="329"/>
            <ac:cxnSpMk id="32" creationId="{679C9DC0-22F2-887B-4A04-246085628E69}"/>
          </ac:cxnSpMkLst>
        </pc:cxnChg>
        <pc:cxnChg chg="mod">
          <ac:chgData name="Toby Donaldson" userId="2e6e5431-bb17-4c41-9985-d39c50d83c73" providerId="ADAL" clId="{7F23DD3C-EE88-4E09-B912-3847A853AACE}" dt="2023-07-16T02:54:55.302" v="10890" actId="164"/>
          <ac:cxnSpMkLst>
            <pc:docMk/>
            <pc:sldMk cId="4076182649" sldId="329"/>
            <ac:cxnSpMk id="46" creationId="{B43CD53C-DD14-4111-7CAC-79108A1C2C3B}"/>
          </ac:cxnSpMkLst>
        </pc:cxnChg>
        <pc:cxnChg chg="mod">
          <ac:chgData name="Toby Donaldson" userId="2e6e5431-bb17-4c41-9985-d39c50d83c73" providerId="ADAL" clId="{7F23DD3C-EE88-4E09-B912-3847A853AACE}" dt="2023-07-16T02:54:55.302" v="10890" actId="164"/>
          <ac:cxnSpMkLst>
            <pc:docMk/>
            <pc:sldMk cId="4076182649" sldId="329"/>
            <ac:cxnSpMk id="47" creationId="{E924B12C-E72D-AC89-31E8-44C795668E44}"/>
          </ac:cxnSpMkLst>
        </pc:cxnChg>
        <pc:cxnChg chg="mod">
          <ac:chgData name="Toby Donaldson" userId="2e6e5431-bb17-4c41-9985-d39c50d83c73" providerId="ADAL" clId="{7F23DD3C-EE88-4E09-B912-3847A853AACE}" dt="2023-07-16T02:54:55.302" v="10890" actId="164"/>
          <ac:cxnSpMkLst>
            <pc:docMk/>
            <pc:sldMk cId="4076182649" sldId="329"/>
            <ac:cxnSpMk id="48" creationId="{081CA965-49EB-8F97-ED96-02599059C56C}"/>
          </ac:cxnSpMkLst>
        </pc:cxnChg>
        <pc:cxnChg chg="mod">
          <ac:chgData name="Toby Donaldson" userId="2e6e5431-bb17-4c41-9985-d39c50d83c73" providerId="ADAL" clId="{7F23DD3C-EE88-4E09-B912-3847A853AACE}" dt="2023-07-16T02:54:55.302" v="10890" actId="164"/>
          <ac:cxnSpMkLst>
            <pc:docMk/>
            <pc:sldMk cId="4076182649" sldId="329"/>
            <ac:cxnSpMk id="55" creationId="{C7C4745C-5970-A819-DBE9-DDBFBCE0BBEC}"/>
          </ac:cxnSpMkLst>
        </pc:cxnChg>
        <pc:cxnChg chg="mod">
          <ac:chgData name="Toby Donaldson" userId="2e6e5431-bb17-4c41-9985-d39c50d83c73" providerId="ADAL" clId="{7F23DD3C-EE88-4E09-B912-3847A853AACE}" dt="2023-07-16T02:54:55.302" v="10890" actId="164"/>
          <ac:cxnSpMkLst>
            <pc:docMk/>
            <pc:sldMk cId="4076182649" sldId="329"/>
            <ac:cxnSpMk id="57" creationId="{9F4E4B77-0B0D-CBB7-437B-7B89D17E6023}"/>
          </ac:cxnSpMkLst>
        </pc:cxnChg>
        <pc:cxnChg chg="add del mod">
          <ac:chgData name="Toby Donaldson" userId="2e6e5431-bb17-4c41-9985-d39c50d83c73" providerId="ADAL" clId="{7F23DD3C-EE88-4E09-B912-3847A853AACE}" dt="2023-07-16T02:52:40.623" v="10864" actId="21"/>
          <ac:cxnSpMkLst>
            <pc:docMk/>
            <pc:sldMk cId="4076182649" sldId="329"/>
            <ac:cxnSpMk id="69" creationId="{212A3DB7-69D0-33B4-7104-E40927AFD066}"/>
          </ac:cxnSpMkLst>
        </pc:cxnChg>
        <pc:cxnChg chg="add del mod">
          <ac:chgData name="Toby Donaldson" userId="2e6e5431-bb17-4c41-9985-d39c50d83c73" providerId="ADAL" clId="{7F23DD3C-EE88-4E09-B912-3847A853AACE}" dt="2023-07-16T02:52:40.623" v="10864" actId="21"/>
          <ac:cxnSpMkLst>
            <pc:docMk/>
            <pc:sldMk cId="4076182649" sldId="329"/>
            <ac:cxnSpMk id="70" creationId="{9E04538E-CA77-B03F-F1CF-CB75D1A52518}"/>
          </ac:cxnSpMkLst>
        </pc:cxnChg>
        <pc:cxnChg chg="add del mod">
          <ac:chgData name="Toby Donaldson" userId="2e6e5431-bb17-4c41-9985-d39c50d83c73" providerId="ADAL" clId="{7F23DD3C-EE88-4E09-B912-3847A853AACE}" dt="2023-07-16T02:52:40.623" v="10864" actId="21"/>
          <ac:cxnSpMkLst>
            <pc:docMk/>
            <pc:sldMk cId="4076182649" sldId="329"/>
            <ac:cxnSpMk id="74" creationId="{A6240CFA-C1D0-8212-0D42-8487F96062A0}"/>
          </ac:cxnSpMkLst>
        </pc:cxnChg>
        <pc:cxnChg chg="add del mod">
          <ac:chgData name="Toby Donaldson" userId="2e6e5431-bb17-4c41-9985-d39c50d83c73" providerId="ADAL" clId="{7F23DD3C-EE88-4E09-B912-3847A853AACE}" dt="2023-07-16T02:52:40.623" v="10864" actId="21"/>
          <ac:cxnSpMkLst>
            <pc:docMk/>
            <pc:sldMk cId="4076182649" sldId="329"/>
            <ac:cxnSpMk id="75" creationId="{507DBB7C-AF54-0928-EAE9-E3CAA4E088BD}"/>
          </ac:cxnSpMkLst>
        </pc:cxnChg>
        <pc:cxnChg chg="add del mod">
          <ac:chgData name="Toby Donaldson" userId="2e6e5431-bb17-4c41-9985-d39c50d83c73" providerId="ADAL" clId="{7F23DD3C-EE88-4E09-B912-3847A853AACE}" dt="2023-07-16T02:52:40.623" v="10864" actId="21"/>
          <ac:cxnSpMkLst>
            <pc:docMk/>
            <pc:sldMk cId="4076182649" sldId="329"/>
            <ac:cxnSpMk id="76" creationId="{5B139492-E41F-BA1C-F953-36BE94EE35AF}"/>
          </ac:cxnSpMkLst>
        </pc:cxnChg>
        <pc:cxnChg chg="add mod">
          <ac:chgData name="Toby Donaldson" userId="2e6e5431-bb17-4c41-9985-d39c50d83c73" providerId="ADAL" clId="{7F23DD3C-EE88-4E09-B912-3847A853AACE}" dt="2023-07-16T02:55:00.925" v="10892" actId="164"/>
          <ac:cxnSpMkLst>
            <pc:docMk/>
            <pc:sldMk cId="4076182649" sldId="329"/>
            <ac:cxnSpMk id="89" creationId="{22DAF843-8565-7F8A-586E-42B1C0B9C200}"/>
          </ac:cxnSpMkLst>
        </pc:cxnChg>
        <pc:cxnChg chg="add mod">
          <ac:chgData name="Toby Donaldson" userId="2e6e5431-bb17-4c41-9985-d39c50d83c73" providerId="ADAL" clId="{7F23DD3C-EE88-4E09-B912-3847A853AACE}" dt="2023-07-16T02:55:00.925" v="10892" actId="164"/>
          <ac:cxnSpMkLst>
            <pc:docMk/>
            <pc:sldMk cId="4076182649" sldId="329"/>
            <ac:cxnSpMk id="92" creationId="{0AF8D8C3-802A-05F2-3B3A-9CB5AB0C1C27}"/>
          </ac:cxnSpMkLst>
        </pc:cxnChg>
        <pc:cxnChg chg="add mod">
          <ac:chgData name="Toby Donaldson" userId="2e6e5431-bb17-4c41-9985-d39c50d83c73" providerId="ADAL" clId="{7F23DD3C-EE88-4E09-B912-3847A853AACE}" dt="2023-07-16T02:55:00.925" v="10892" actId="164"/>
          <ac:cxnSpMkLst>
            <pc:docMk/>
            <pc:sldMk cId="4076182649" sldId="329"/>
            <ac:cxnSpMk id="95" creationId="{042296FD-B5A4-02D7-D92A-032830317DA8}"/>
          </ac:cxnSpMkLst>
        </pc:cxnChg>
        <pc:cxnChg chg="add mod">
          <ac:chgData name="Toby Donaldson" userId="2e6e5431-bb17-4c41-9985-d39c50d83c73" providerId="ADAL" clId="{7F23DD3C-EE88-4E09-B912-3847A853AACE}" dt="2023-07-16T02:55:00.925" v="10892" actId="164"/>
          <ac:cxnSpMkLst>
            <pc:docMk/>
            <pc:sldMk cId="4076182649" sldId="329"/>
            <ac:cxnSpMk id="98" creationId="{1486B37D-BA7B-DD8D-CF84-3E4E9016BCE3}"/>
          </ac:cxnSpMkLst>
        </pc:cxnChg>
      </pc:sldChg>
      <pc:sldChg chg="addSp delSp modSp add mod ord">
        <pc:chgData name="Toby Donaldson" userId="2e6e5431-bb17-4c41-9985-d39c50d83c73" providerId="ADAL" clId="{7F23DD3C-EE88-4E09-B912-3847A853AACE}" dt="2023-07-16T03:01:32.047" v="11296" actId="20577"/>
        <pc:sldMkLst>
          <pc:docMk/>
          <pc:sldMk cId="2735045" sldId="330"/>
        </pc:sldMkLst>
        <pc:spChg chg="mod">
          <ac:chgData name="Toby Donaldson" userId="2e6e5431-bb17-4c41-9985-d39c50d83c73" providerId="ADAL" clId="{7F23DD3C-EE88-4E09-B912-3847A853AACE}" dt="2023-07-16T02:59:37.030" v="11118" actId="14100"/>
          <ac:spMkLst>
            <pc:docMk/>
            <pc:sldMk cId="2735045" sldId="330"/>
            <ac:spMk id="3" creationId="{6B24F760-A07E-7923-82ED-678FADBDD457}"/>
          </ac:spMkLst>
        </pc:spChg>
        <pc:spChg chg="add mod">
          <ac:chgData name="Toby Donaldson" userId="2e6e5431-bb17-4c41-9985-d39c50d83c73" providerId="ADAL" clId="{7F23DD3C-EE88-4E09-B912-3847A853AACE}" dt="2023-07-16T03:00:13.366" v="11131" actId="1076"/>
          <ac:spMkLst>
            <pc:docMk/>
            <pc:sldMk cId="2735045" sldId="330"/>
            <ac:spMk id="5" creationId="{82E1AB23-42E7-E760-7BF3-6AE6D35D51DC}"/>
          </ac:spMkLst>
        </pc:spChg>
        <pc:spChg chg="add mod">
          <ac:chgData name="Toby Donaldson" userId="2e6e5431-bb17-4c41-9985-d39c50d83c73" providerId="ADAL" clId="{7F23DD3C-EE88-4E09-B912-3847A853AACE}" dt="2023-07-16T03:01:32.047" v="11296" actId="20577"/>
          <ac:spMkLst>
            <pc:docMk/>
            <pc:sldMk cId="2735045" sldId="330"/>
            <ac:spMk id="7" creationId="{69E4B068-5ED6-6D06-82D2-4DCA0F776BE1}"/>
          </ac:spMkLst>
        </pc:spChg>
        <pc:cxnChg chg="del mod">
          <ac:chgData name="Toby Donaldson" userId="2e6e5431-bb17-4c41-9985-d39c50d83c73" providerId="ADAL" clId="{7F23DD3C-EE88-4E09-B912-3847A853AACE}" dt="2023-07-16T02:59:30.492" v="11117" actId="21"/>
          <ac:cxnSpMkLst>
            <pc:docMk/>
            <pc:sldMk cId="2735045" sldId="330"/>
            <ac:cxnSpMk id="6" creationId="{FF75CD6E-C8B8-5FDB-5428-8A22D1F95091}"/>
          </ac:cxnSpMkLst>
        </pc:cxnChg>
        <pc:cxnChg chg="del mod">
          <ac:chgData name="Toby Donaldson" userId="2e6e5431-bb17-4c41-9985-d39c50d83c73" providerId="ADAL" clId="{7F23DD3C-EE88-4E09-B912-3847A853AACE}" dt="2023-07-16T02:59:30.492" v="11117" actId="21"/>
          <ac:cxnSpMkLst>
            <pc:docMk/>
            <pc:sldMk cId="2735045" sldId="330"/>
            <ac:cxnSpMk id="9" creationId="{3C8D3869-E654-02C0-EA2F-18A141BE8A43}"/>
          </ac:cxnSpMkLst>
        </pc:cxnChg>
      </pc:sldChg>
      <pc:sldChg chg="addSp delSp modSp add mod">
        <pc:chgData name="Toby Donaldson" userId="2e6e5431-bb17-4c41-9985-d39c50d83c73" providerId="ADAL" clId="{7F23DD3C-EE88-4E09-B912-3847A853AACE}" dt="2023-07-16T03:02:29.846" v="11333" actId="20577"/>
        <pc:sldMkLst>
          <pc:docMk/>
          <pc:sldMk cId="3423114875" sldId="331"/>
        </pc:sldMkLst>
        <pc:spChg chg="add mod">
          <ac:chgData name="Toby Donaldson" userId="2e6e5431-bb17-4c41-9985-d39c50d83c73" providerId="ADAL" clId="{7F23DD3C-EE88-4E09-B912-3847A853AACE}" dt="2023-07-16T03:02:29.846" v="11333" actId="20577"/>
          <ac:spMkLst>
            <pc:docMk/>
            <pc:sldMk cId="3423114875" sldId="331"/>
            <ac:spMk id="6" creationId="{3AD8F792-7AE9-1E61-83B8-9EB38BBC48B4}"/>
          </ac:spMkLst>
        </pc:spChg>
        <pc:spChg chg="del">
          <ac:chgData name="Toby Donaldson" userId="2e6e5431-bb17-4c41-9985-d39c50d83c73" providerId="ADAL" clId="{7F23DD3C-EE88-4E09-B912-3847A853AACE}" dt="2023-07-16T03:01:56.360" v="11298" actId="21"/>
          <ac:spMkLst>
            <pc:docMk/>
            <pc:sldMk cId="3423114875" sldId="331"/>
            <ac:spMk id="7" creationId="{69E4B068-5ED6-6D06-82D2-4DCA0F776BE1}"/>
          </ac:spMkLst>
        </pc:spChg>
      </pc:sldChg>
      <pc:sldChg chg="addSp delSp modSp add mod ord">
        <pc:chgData name="Toby Donaldson" userId="2e6e5431-bb17-4c41-9985-d39c50d83c73" providerId="ADAL" clId="{7F23DD3C-EE88-4E09-B912-3847A853AACE}" dt="2023-07-16T03:05:08.834" v="11484" actId="11529"/>
        <pc:sldMkLst>
          <pc:docMk/>
          <pc:sldMk cId="3763553696" sldId="332"/>
        </pc:sldMkLst>
        <pc:spChg chg="mod">
          <ac:chgData name="Toby Donaldson" userId="2e6e5431-bb17-4c41-9985-d39c50d83c73" providerId="ADAL" clId="{7F23DD3C-EE88-4E09-B912-3847A853AACE}" dt="2023-07-16T03:04:59.994" v="11482" actId="1076"/>
          <ac:spMkLst>
            <pc:docMk/>
            <pc:sldMk cId="3763553696" sldId="332"/>
            <ac:spMk id="3" creationId="{E0F1131A-19D9-5B1E-3639-BAA5A02D68BF}"/>
          </ac:spMkLst>
        </pc:spChg>
        <pc:spChg chg="add mod">
          <ac:chgData name="Toby Donaldson" userId="2e6e5431-bb17-4c41-9985-d39c50d83c73" providerId="ADAL" clId="{7F23DD3C-EE88-4E09-B912-3847A853AACE}" dt="2023-07-16T03:05:03.799" v="11483" actId="1076"/>
          <ac:spMkLst>
            <pc:docMk/>
            <pc:sldMk cId="3763553696" sldId="332"/>
            <ac:spMk id="5" creationId="{608691A4-71A9-2866-609B-DB477712EA2D}"/>
          </ac:spMkLst>
        </pc:spChg>
        <pc:spChg chg="add">
          <ac:chgData name="Toby Donaldson" userId="2e6e5431-bb17-4c41-9985-d39c50d83c73" providerId="ADAL" clId="{7F23DD3C-EE88-4E09-B912-3847A853AACE}" dt="2023-07-16T03:05:08.834" v="11484" actId="11529"/>
          <ac:spMkLst>
            <pc:docMk/>
            <pc:sldMk cId="3763553696" sldId="332"/>
            <ac:spMk id="6" creationId="{032A4554-5B0D-56DB-52ED-917DDC59F168}"/>
          </ac:spMkLst>
        </pc:spChg>
        <pc:picChg chg="del">
          <ac:chgData name="Toby Donaldson" userId="2e6e5431-bb17-4c41-9985-d39c50d83c73" providerId="ADAL" clId="{7F23DD3C-EE88-4E09-B912-3847A853AACE}" dt="2023-07-16T03:03:42.175" v="11342" actId="21"/>
          <ac:picMkLst>
            <pc:docMk/>
            <pc:sldMk cId="3763553696" sldId="332"/>
            <ac:picMk id="67" creationId="{76B78F30-9A2F-FE2E-18B8-2650C8192D06}"/>
          </ac:picMkLst>
        </pc:picChg>
      </pc:sldChg>
      <pc:sldChg chg="addSp delSp modSp new mod ord">
        <pc:chgData name="Toby Donaldson" userId="2e6e5431-bb17-4c41-9985-d39c50d83c73" providerId="ADAL" clId="{7F23DD3C-EE88-4E09-B912-3847A853AACE}" dt="2023-07-16T05:45:49.433" v="11780"/>
        <pc:sldMkLst>
          <pc:docMk/>
          <pc:sldMk cId="481821226" sldId="333"/>
        </pc:sldMkLst>
        <pc:spChg chg="mod">
          <ac:chgData name="Toby Donaldson" userId="2e6e5431-bb17-4c41-9985-d39c50d83c73" providerId="ADAL" clId="{7F23DD3C-EE88-4E09-B912-3847A853AACE}" dt="2023-07-16T05:42:35.934" v="11774" actId="14100"/>
          <ac:spMkLst>
            <pc:docMk/>
            <pc:sldMk cId="481821226" sldId="333"/>
            <ac:spMk id="2" creationId="{433C738A-1E06-5623-926B-4D24E045F79A}"/>
          </ac:spMkLst>
        </pc:spChg>
        <pc:spChg chg="del">
          <ac:chgData name="Toby Donaldson" userId="2e6e5431-bb17-4c41-9985-d39c50d83c73" providerId="ADAL" clId="{7F23DD3C-EE88-4E09-B912-3847A853AACE}" dt="2023-07-16T05:41:45.047" v="11683" actId="21"/>
          <ac:spMkLst>
            <pc:docMk/>
            <pc:sldMk cId="481821226" sldId="333"/>
            <ac:spMk id="3" creationId="{64245249-F9CF-B235-32EB-2250E01458AC}"/>
          </ac:spMkLst>
        </pc:spChg>
        <pc:spChg chg="add mod">
          <ac:chgData name="Toby Donaldson" userId="2e6e5431-bb17-4c41-9985-d39c50d83c73" providerId="ADAL" clId="{7F23DD3C-EE88-4E09-B912-3847A853AACE}" dt="2023-07-16T05:42:41.572" v="11776" actId="1076"/>
          <ac:spMkLst>
            <pc:docMk/>
            <pc:sldMk cId="481821226" sldId="333"/>
            <ac:spMk id="7" creationId="{5C327212-F5FE-4291-C666-18E0BAA1E782}"/>
          </ac:spMkLst>
        </pc:spChg>
        <pc:picChg chg="add mod">
          <ac:chgData name="Toby Donaldson" userId="2e6e5431-bb17-4c41-9985-d39c50d83c73" providerId="ADAL" clId="{7F23DD3C-EE88-4E09-B912-3847A853AACE}" dt="2023-07-16T05:41:48.957" v="11684" actId="1076"/>
          <ac:picMkLst>
            <pc:docMk/>
            <pc:sldMk cId="481821226" sldId="333"/>
            <ac:picMk id="6" creationId="{44C0264C-0009-D45B-5D00-0F5BDB566A36}"/>
          </ac:picMkLst>
        </pc:picChg>
      </pc:sldChg>
      <pc:sldChg chg="addSp delSp modSp add del mod ord">
        <pc:chgData name="Toby Donaldson" userId="2e6e5431-bb17-4c41-9985-d39c50d83c73" providerId="ADAL" clId="{7F23DD3C-EE88-4E09-B912-3847A853AACE}" dt="2023-07-16T23:21:43.026" v="12614" actId="2696"/>
        <pc:sldMkLst>
          <pc:docMk/>
          <pc:sldMk cId="3158942128" sldId="334"/>
        </pc:sldMkLst>
        <pc:spChg chg="add mod">
          <ac:chgData name="Toby Donaldson" userId="2e6e5431-bb17-4c41-9985-d39c50d83c73" providerId="ADAL" clId="{7F23DD3C-EE88-4E09-B912-3847A853AACE}" dt="2023-07-16T06:04:11.585" v="12524"/>
          <ac:spMkLst>
            <pc:docMk/>
            <pc:sldMk cId="3158942128" sldId="334"/>
            <ac:spMk id="5" creationId="{5BE6A61B-6B3C-9B1A-558D-B32A618D27D4}"/>
          </ac:spMkLst>
        </pc:spChg>
        <pc:spChg chg="add mod">
          <ac:chgData name="Toby Donaldson" userId="2e6e5431-bb17-4c41-9985-d39c50d83c73" providerId="ADAL" clId="{7F23DD3C-EE88-4E09-B912-3847A853AACE}" dt="2023-07-16T23:20:52.508" v="12611" actId="207"/>
          <ac:spMkLst>
            <pc:docMk/>
            <pc:sldMk cId="3158942128" sldId="334"/>
            <ac:spMk id="6" creationId="{69BE8739-0882-35BB-BA2F-DCB859EF3A7D}"/>
          </ac:spMkLst>
        </pc:spChg>
        <pc:spChg chg="add mod">
          <ac:chgData name="Toby Donaldson" userId="2e6e5431-bb17-4c41-9985-d39c50d83c73" providerId="ADAL" clId="{7F23DD3C-EE88-4E09-B912-3847A853AACE}" dt="2023-07-16T23:20:47.293" v="12610"/>
          <ac:spMkLst>
            <pc:docMk/>
            <pc:sldMk cId="3158942128" sldId="334"/>
            <ac:spMk id="7" creationId="{B805CEB5-D823-19D8-6423-75F7F3F84295}"/>
          </ac:spMkLst>
        </pc:spChg>
        <pc:spChg chg="del mod">
          <ac:chgData name="Toby Donaldson" userId="2e6e5431-bb17-4c41-9985-d39c50d83c73" providerId="ADAL" clId="{7F23DD3C-EE88-4E09-B912-3847A853AACE}" dt="2023-07-16T06:04:06.067" v="12523" actId="21"/>
          <ac:spMkLst>
            <pc:docMk/>
            <pc:sldMk cId="3158942128" sldId="334"/>
            <ac:spMk id="38" creationId="{0329B8C2-3C7F-17E4-298A-8708F4C75FA5}"/>
          </ac:spMkLst>
        </pc:spChg>
        <pc:spChg chg="mod">
          <ac:chgData name="Toby Donaldson" userId="2e6e5431-bb17-4c41-9985-d39c50d83c73" providerId="ADAL" clId="{7F23DD3C-EE88-4E09-B912-3847A853AACE}" dt="2023-07-16T06:05:24.598" v="12530" actId="113"/>
          <ac:spMkLst>
            <pc:docMk/>
            <pc:sldMk cId="3158942128" sldId="334"/>
            <ac:spMk id="138" creationId="{D490C474-69C7-E804-5756-D71768810164}"/>
          </ac:spMkLst>
        </pc:spChg>
        <pc:spChg chg="mod">
          <ac:chgData name="Toby Donaldson" userId="2e6e5431-bb17-4c41-9985-d39c50d83c73" providerId="ADAL" clId="{7F23DD3C-EE88-4E09-B912-3847A853AACE}" dt="2023-07-16T06:05:08.002" v="12527" actId="208"/>
          <ac:spMkLst>
            <pc:docMk/>
            <pc:sldMk cId="3158942128" sldId="334"/>
            <ac:spMk id="139" creationId="{CB6B7F04-CB48-CE07-0644-838D41E68C0C}"/>
          </ac:spMkLst>
        </pc:spChg>
        <pc:spChg chg="mod">
          <ac:chgData name="Toby Donaldson" userId="2e6e5431-bb17-4c41-9985-d39c50d83c73" providerId="ADAL" clId="{7F23DD3C-EE88-4E09-B912-3847A853AACE}" dt="2023-07-16T06:05:00.172" v="12526" actId="165"/>
          <ac:spMkLst>
            <pc:docMk/>
            <pc:sldMk cId="3158942128" sldId="334"/>
            <ac:spMk id="141" creationId="{D70F5645-520F-A38A-3AB3-5BE13A3128DA}"/>
          </ac:spMkLst>
        </pc:spChg>
        <pc:spChg chg="mod">
          <ac:chgData name="Toby Donaldson" userId="2e6e5431-bb17-4c41-9985-d39c50d83c73" providerId="ADAL" clId="{7F23DD3C-EE88-4E09-B912-3847A853AACE}" dt="2023-07-16T06:05:00.172" v="12526" actId="165"/>
          <ac:spMkLst>
            <pc:docMk/>
            <pc:sldMk cId="3158942128" sldId="334"/>
            <ac:spMk id="142" creationId="{05FCDA91-27B4-3ADC-ECE4-507FCFD0D053}"/>
          </ac:spMkLst>
        </pc:spChg>
        <pc:spChg chg="mod">
          <ac:chgData name="Toby Donaldson" userId="2e6e5431-bb17-4c41-9985-d39c50d83c73" providerId="ADAL" clId="{7F23DD3C-EE88-4E09-B912-3847A853AACE}" dt="2023-07-16T06:05:00.172" v="12526" actId="165"/>
          <ac:spMkLst>
            <pc:docMk/>
            <pc:sldMk cId="3158942128" sldId="334"/>
            <ac:spMk id="144" creationId="{9F00BD0E-553F-7834-51FC-FF488737A43F}"/>
          </ac:spMkLst>
        </pc:spChg>
        <pc:spChg chg="mod">
          <ac:chgData name="Toby Donaldson" userId="2e6e5431-bb17-4c41-9985-d39c50d83c73" providerId="ADAL" clId="{7F23DD3C-EE88-4E09-B912-3847A853AACE}" dt="2023-07-16T06:05:00.172" v="12526" actId="165"/>
          <ac:spMkLst>
            <pc:docMk/>
            <pc:sldMk cId="3158942128" sldId="334"/>
            <ac:spMk id="145" creationId="{193C791A-6BBA-8BF3-15EB-D0268C48BCD2}"/>
          </ac:spMkLst>
        </pc:spChg>
        <pc:spChg chg="mod">
          <ac:chgData name="Toby Donaldson" userId="2e6e5431-bb17-4c41-9985-d39c50d83c73" providerId="ADAL" clId="{7F23DD3C-EE88-4E09-B912-3847A853AACE}" dt="2023-07-16T06:05:33.229" v="12531" actId="165"/>
          <ac:spMkLst>
            <pc:docMk/>
            <pc:sldMk cId="3158942128" sldId="334"/>
            <ac:spMk id="156" creationId="{B4B82A7A-FB3F-50AD-369C-D28D30DFEDFE}"/>
          </ac:spMkLst>
        </pc:spChg>
        <pc:spChg chg="mod">
          <ac:chgData name="Toby Donaldson" userId="2e6e5431-bb17-4c41-9985-d39c50d83c73" providerId="ADAL" clId="{7F23DD3C-EE88-4E09-B912-3847A853AACE}" dt="2023-07-16T06:05:33.229" v="12531" actId="165"/>
          <ac:spMkLst>
            <pc:docMk/>
            <pc:sldMk cId="3158942128" sldId="334"/>
            <ac:spMk id="157" creationId="{435A97FD-93A6-6914-6FB3-4B7E5283E881}"/>
          </ac:spMkLst>
        </pc:spChg>
        <pc:spChg chg="mod">
          <ac:chgData name="Toby Donaldson" userId="2e6e5431-bb17-4c41-9985-d39c50d83c73" providerId="ADAL" clId="{7F23DD3C-EE88-4E09-B912-3847A853AACE}" dt="2023-07-16T06:05:33.229" v="12531" actId="165"/>
          <ac:spMkLst>
            <pc:docMk/>
            <pc:sldMk cId="3158942128" sldId="334"/>
            <ac:spMk id="159" creationId="{32D61A32-396F-4D88-6031-A7B1A1EE02C7}"/>
          </ac:spMkLst>
        </pc:spChg>
        <pc:spChg chg="mod">
          <ac:chgData name="Toby Donaldson" userId="2e6e5431-bb17-4c41-9985-d39c50d83c73" providerId="ADAL" clId="{7F23DD3C-EE88-4E09-B912-3847A853AACE}" dt="2023-07-16T06:05:33.229" v="12531" actId="165"/>
          <ac:spMkLst>
            <pc:docMk/>
            <pc:sldMk cId="3158942128" sldId="334"/>
            <ac:spMk id="160" creationId="{872E9FF5-9C90-D530-4C27-C5FB2A54725E}"/>
          </ac:spMkLst>
        </pc:spChg>
        <pc:spChg chg="mod topLvl">
          <ac:chgData name="Toby Donaldson" userId="2e6e5431-bb17-4c41-9985-d39c50d83c73" providerId="ADAL" clId="{7F23DD3C-EE88-4E09-B912-3847A853AACE}" dt="2023-07-16T06:06:07.526" v="12537" actId="113"/>
          <ac:spMkLst>
            <pc:docMk/>
            <pc:sldMk cId="3158942128" sldId="334"/>
            <ac:spMk id="162" creationId="{066BEB00-8095-9A85-EE17-619FBD07DDE0}"/>
          </ac:spMkLst>
        </pc:spChg>
        <pc:spChg chg="mod topLvl">
          <ac:chgData name="Toby Donaldson" userId="2e6e5431-bb17-4c41-9985-d39c50d83c73" providerId="ADAL" clId="{7F23DD3C-EE88-4E09-B912-3847A853AACE}" dt="2023-07-16T06:05:53.103" v="12533" actId="208"/>
          <ac:spMkLst>
            <pc:docMk/>
            <pc:sldMk cId="3158942128" sldId="334"/>
            <ac:spMk id="163" creationId="{B2CB18DF-6437-8B47-DD37-F712C2DB5D49}"/>
          </ac:spMkLst>
        </pc:spChg>
        <pc:grpChg chg="del">
          <ac:chgData name="Toby Donaldson" userId="2e6e5431-bb17-4c41-9985-d39c50d83c73" providerId="ADAL" clId="{7F23DD3C-EE88-4E09-B912-3847A853AACE}" dt="2023-07-16T06:05:00.172" v="12526" actId="165"/>
          <ac:grpSpMkLst>
            <pc:docMk/>
            <pc:sldMk cId="3158942128" sldId="334"/>
            <ac:grpSpMk id="13" creationId="{5DF2E46F-059E-5531-7759-2232DA3CD305}"/>
          </ac:grpSpMkLst>
        </pc:grpChg>
        <pc:grpChg chg="del">
          <ac:chgData name="Toby Donaldson" userId="2e6e5431-bb17-4c41-9985-d39c50d83c73" providerId="ADAL" clId="{7F23DD3C-EE88-4E09-B912-3847A853AACE}" dt="2023-07-16T06:05:33.229" v="12531" actId="165"/>
          <ac:grpSpMkLst>
            <pc:docMk/>
            <pc:sldMk cId="3158942128" sldId="334"/>
            <ac:grpSpMk id="15" creationId="{3828DA4E-6DC4-90BD-848E-85FB12FADC4F}"/>
          </ac:grpSpMkLst>
        </pc:grpChg>
        <pc:grpChg chg="mod topLvl">
          <ac:chgData name="Toby Donaldson" userId="2e6e5431-bb17-4c41-9985-d39c50d83c73" providerId="ADAL" clId="{7F23DD3C-EE88-4E09-B912-3847A853AACE}" dt="2023-07-16T06:05:00.172" v="12526" actId="165"/>
          <ac:grpSpMkLst>
            <pc:docMk/>
            <pc:sldMk cId="3158942128" sldId="334"/>
            <ac:grpSpMk id="137" creationId="{992225F3-C120-81A4-11F7-6D75EA80AAD3}"/>
          </ac:grpSpMkLst>
        </pc:grpChg>
        <pc:grpChg chg="mod topLvl">
          <ac:chgData name="Toby Donaldson" userId="2e6e5431-bb17-4c41-9985-d39c50d83c73" providerId="ADAL" clId="{7F23DD3C-EE88-4E09-B912-3847A853AACE}" dt="2023-07-16T06:05:00.172" v="12526" actId="165"/>
          <ac:grpSpMkLst>
            <pc:docMk/>
            <pc:sldMk cId="3158942128" sldId="334"/>
            <ac:grpSpMk id="140" creationId="{61424559-3F7F-9A74-B06B-BF102BCA3DA3}"/>
          </ac:grpSpMkLst>
        </pc:grpChg>
        <pc:grpChg chg="mod topLvl">
          <ac:chgData name="Toby Donaldson" userId="2e6e5431-bb17-4c41-9985-d39c50d83c73" providerId="ADAL" clId="{7F23DD3C-EE88-4E09-B912-3847A853AACE}" dt="2023-07-16T06:05:00.172" v="12526" actId="165"/>
          <ac:grpSpMkLst>
            <pc:docMk/>
            <pc:sldMk cId="3158942128" sldId="334"/>
            <ac:grpSpMk id="143" creationId="{B68E3897-16E5-6EE0-862D-2942BAA3443E}"/>
          </ac:grpSpMkLst>
        </pc:grpChg>
        <pc:grpChg chg="mod topLvl">
          <ac:chgData name="Toby Donaldson" userId="2e6e5431-bb17-4c41-9985-d39c50d83c73" providerId="ADAL" clId="{7F23DD3C-EE88-4E09-B912-3847A853AACE}" dt="2023-07-16T06:05:33.229" v="12531" actId="165"/>
          <ac:grpSpMkLst>
            <pc:docMk/>
            <pc:sldMk cId="3158942128" sldId="334"/>
            <ac:grpSpMk id="155" creationId="{31FC9B11-B10E-29B6-A563-5B3D1A45F254}"/>
          </ac:grpSpMkLst>
        </pc:grpChg>
        <pc:grpChg chg="mod topLvl">
          <ac:chgData name="Toby Donaldson" userId="2e6e5431-bb17-4c41-9985-d39c50d83c73" providerId="ADAL" clId="{7F23DD3C-EE88-4E09-B912-3847A853AACE}" dt="2023-07-16T06:05:33.229" v="12531" actId="165"/>
          <ac:grpSpMkLst>
            <pc:docMk/>
            <pc:sldMk cId="3158942128" sldId="334"/>
            <ac:grpSpMk id="158" creationId="{7A395577-29B6-B020-9C90-F6196A6B8F7D}"/>
          </ac:grpSpMkLst>
        </pc:grpChg>
        <pc:grpChg chg="del mod topLvl">
          <ac:chgData name="Toby Donaldson" userId="2e6e5431-bb17-4c41-9985-d39c50d83c73" providerId="ADAL" clId="{7F23DD3C-EE88-4E09-B912-3847A853AACE}" dt="2023-07-16T06:05:43.736" v="12532" actId="165"/>
          <ac:grpSpMkLst>
            <pc:docMk/>
            <pc:sldMk cId="3158942128" sldId="334"/>
            <ac:grpSpMk id="161" creationId="{DE20EED9-79F8-14CE-A3E7-4FBFD7D4EC98}"/>
          </ac:grpSpMkLst>
        </pc:grpChg>
        <pc:cxnChg chg="mod topLvl">
          <ac:chgData name="Toby Donaldson" userId="2e6e5431-bb17-4c41-9985-d39c50d83c73" providerId="ADAL" clId="{7F23DD3C-EE88-4E09-B912-3847A853AACE}" dt="2023-07-16T06:05:00.172" v="12526" actId="165"/>
          <ac:cxnSpMkLst>
            <pc:docMk/>
            <pc:sldMk cId="3158942128" sldId="334"/>
            <ac:cxnSpMk id="164" creationId="{D8DFFA96-32A6-0EB9-8AC1-5D60F6090DE8}"/>
          </ac:cxnSpMkLst>
        </pc:cxnChg>
        <pc:cxnChg chg="mod topLvl">
          <ac:chgData name="Toby Donaldson" userId="2e6e5431-bb17-4c41-9985-d39c50d83c73" providerId="ADAL" clId="{7F23DD3C-EE88-4E09-B912-3847A853AACE}" dt="2023-07-16T06:05:00.172" v="12526" actId="165"/>
          <ac:cxnSpMkLst>
            <pc:docMk/>
            <pc:sldMk cId="3158942128" sldId="334"/>
            <ac:cxnSpMk id="165" creationId="{C5235395-D026-A284-D2D7-16DB7D4E69A5}"/>
          </ac:cxnSpMkLst>
        </pc:cxnChg>
        <pc:cxnChg chg="mod topLvl">
          <ac:chgData name="Toby Donaldson" userId="2e6e5431-bb17-4c41-9985-d39c50d83c73" providerId="ADAL" clId="{7F23DD3C-EE88-4E09-B912-3847A853AACE}" dt="2023-07-16T06:05:33.229" v="12531" actId="165"/>
          <ac:cxnSpMkLst>
            <pc:docMk/>
            <pc:sldMk cId="3158942128" sldId="334"/>
            <ac:cxnSpMk id="170" creationId="{E9A087E3-E211-68E5-0C1C-1E7F7EA2AC3A}"/>
          </ac:cxnSpMkLst>
        </pc:cxnChg>
        <pc:cxnChg chg="mod topLvl">
          <ac:chgData name="Toby Donaldson" userId="2e6e5431-bb17-4c41-9985-d39c50d83c73" providerId="ADAL" clId="{7F23DD3C-EE88-4E09-B912-3847A853AACE}" dt="2023-07-16T06:05:33.229" v="12531" actId="165"/>
          <ac:cxnSpMkLst>
            <pc:docMk/>
            <pc:sldMk cId="3158942128" sldId="334"/>
            <ac:cxnSpMk id="171" creationId="{8A12C48D-7518-736B-AE1F-F97F763F9F6F}"/>
          </ac:cxnSpMkLst>
        </pc:cxnChg>
      </pc:sldChg>
      <pc:sldChg chg="addSp delSp modSp add mod ord">
        <pc:chgData name="Toby Donaldson" userId="2e6e5431-bb17-4c41-9985-d39c50d83c73" providerId="ADAL" clId="{7F23DD3C-EE88-4E09-B912-3847A853AACE}" dt="2023-07-16T23:27:20.840" v="12818" actId="14100"/>
        <pc:sldMkLst>
          <pc:docMk/>
          <pc:sldMk cId="624583000" sldId="335"/>
        </pc:sldMkLst>
        <pc:spChg chg="del">
          <ac:chgData name="Toby Donaldson" userId="2e6e5431-bb17-4c41-9985-d39c50d83c73" providerId="ADAL" clId="{7F23DD3C-EE88-4E09-B912-3847A853AACE}" dt="2023-07-16T23:23:16.754" v="12620" actId="21"/>
          <ac:spMkLst>
            <pc:docMk/>
            <pc:sldMk cId="624583000" sldId="335"/>
            <ac:spMk id="3" creationId="{00D49329-4D30-DBDB-787D-37E8F4E8809A}"/>
          </ac:spMkLst>
        </pc:spChg>
        <pc:spChg chg="add mod">
          <ac:chgData name="Toby Donaldson" userId="2e6e5431-bb17-4c41-9985-d39c50d83c73" providerId="ADAL" clId="{7F23DD3C-EE88-4E09-B912-3847A853AACE}" dt="2023-07-16T23:22:13.760" v="12619" actId="6549"/>
          <ac:spMkLst>
            <pc:docMk/>
            <pc:sldMk cId="624583000" sldId="335"/>
            <ac:spMk id="5" creationId="{C7C3D919-6DEC-0697-C27F-55503B673517}"/>
          </ac:spMkLst>
        </pc:spChg>
        <pc:spChg chg="add del mod">
          <ac:chgData name="Toby Donaldson" userId="2e6e5431-bb17-4c41-9985-d39c50d83c73" providerId="ADAL" clId="{7F23DD3C-EE88-4E09-B912-3847A853AACE}" dt="2023-07-16T23:23:53.400" v="12625" actId="21"/>
          <ac:spMkLst>
            <pc:docMk/>
            <pc:sldMk cId="624583000" sldId="335"/>
            <ac:spMk id="6" creationId="{26DFEA7B-D44E-8A82-6443-7AA8F1D361E5}"/>
          </ac:spMkLst>
        </pc:spChg>
        <pc:spChg chg="add mod">
          <ac:chgData name="Toby Donaldson" userId="2e6e5431-bb17-4c41-9985-d39c50d83c73" providerId="ADAL" clId="{7F23DD3C-EE88-4E09-B912-3847A853AACE}" dt="2023-07-16T23:23:22.059" v="12621"/>
          <ac:spMkLst>
            <pc:docMk/>
            <pc:sldMk cId="624583000" sldId="335"/>
            <ac:spMk id="7" creationId="{899ADEFE-00FD-171C-54DD-6EDF70BE1AB8}"/>
          </ac:spMkLst>
        </pc:spChg>
        <pc:spChg chg="add mod">
          <ac:chgData name="Toby Donaldson" userId="2e6e5431-bb17-4c41-9985-d39c50d83c73" providerId="ADAL" clId="{7F23DD3C-EE88-4E09-B912-3847A853AACE}" dt="2023-07-16T23:26:01.876" v="12632"/>
          <ac:spMkLst>
            <pc:docMk/>
            <pc:sldMk cId="624583000" sldId="335"/>
            <ac:spMk id="8" creationId="{C45F524E-43E8-4262-4E0F-D6DA4A62F250}"/>
          </ac:spMkLst>
        </pc:spChg>
        <pc:spChg chg="add mod">
          <ac:chgData name="Toby Donaldson" userId="2e6e5431-bb17-4c41-9985-d39c50d83c73" providerId="ADAL" clId="{7F23DD3C-EE88-4E09-B912-3847A853AACE}" dt="2023-07-16T23:26:01.876" v="12632"/>
          <ac:spMkLst>
            <pc:docMk/>
            <pc:sldMk cId="624583000" sldId="335"/>
            <ac:spMk id="9" creationId="{58A39027-6140-F397-0309-2179DFC675BF}"/>
          </ac:spMkLst>
        </pc:spChg>
        <pc:spChg chg="add mod">
          <ac:chgData name="Toby Donaldson" userId="2e6e5431-bb17-4c41-9985-d39c50d83c73" providerId="ADAL" clId="{7F23DD3C-EE88-4E09-B912-3847A853AACE}" dt="2023-07-16T23:27:20.840" v="12818" actId="14100"/>
          <ac:spMkLst>
            <pc:docMk/>
            <pc:sldMk cId="624583000" sldId="335"/>
            <ac:spMk id="10" creationId="{31955FA9-5357-9057-CE2D-D818057937AB}"/>
          </ac:spMkLst>
        </pc:spChg>
        <pc:spChg chg="mod">
          <ac:chgData name="Toby Donaldson" userId="2e6e5431-bb17-4c41-9985-d39c50d83c73" providerId="ADAL" clId="{7F23DD3C-EE88-4E09-B912-3847A853AACE}" dt="2023-07-16T05:57:40.062" v="12331" actId="208"/>
          <ac:spMkLst>
            <pc:docMk/>
            <pc:sldMk cId="624583000" sldId="335"/>
            <ac:spMk id="20" creationId="{FED90579-E267-5A9B-8DF4-1EDE24CAB4B8}"/>
          </ac:spMkLst>
        </pc:spChg>
        <pc:spChg chg="del mod">
          <ac:chgData name="Toby Donaldson" userId="2e6e5431-bb17-4c41-9985-d39c50d83c73" providerId="ADAL" clId="{7F23DD3C-EE88-4E09-B912-3847A853AACE}" dt="2023-07-16T06:03:29.651" v="12508" actId="21"/>
          <ac:spMkLst>
            <pc:docMk/>
            <pc:sldMk cId="624583000" sldId="335"/>
            <ac:spMk id="38" creationId="{0329B8C2-3C7F-17E4-298A-8708F4C75FA5}"/>
          </ac:spMkLst>
        </pc:spChg>
        <pc:spChg chg="mod">
          <ac:chgData name="Toby Donaldson" userId="2e6e5431-bb17-4c41-9985-d39c50d83c73" providerId="ADAL" clId="{7F23DD3C-EE88-4E09-B912-3847A853AACE}" dt="2023-07-16T06:04:42.220" v="12525" actId="2085"/>
          <ac:spMkLst>
            <pc:docMk/>
            <pc:sldMk cId="624583000" sldId="335"/>
            <ac:spMk id="138" creationId="{D490C474-69C7-E804-5756-D71768810164}"/>
          </ac:spMkLst>
        </pc:spChg>
        <pc:spChg chg="mod">
          <ac:chgData name="Toby Donaldson" userId="2e6e5431-bb17-4c41-9985-d39c50d83c73" providerId="ADAL" clId="{7F23DD3C-EE88-4E09-B912-3847A853AACE}" dt="2023-07-16T05:58:12.134" v="12334" actId="208"/>
          <ac:spMkLst>
            <pc:docMk/>
            <pc:sldMk cId="624583000" sldId="335"/>
            <ac:spMk id="139" creationId="{CB6B7F04-CB48-CE07-0644-838D41E68C0C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41" creationId="{D70F5645-520F-A38A-3AB3-5BE13A3128DA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42" creationId="{05FCDA91-27B4-3ADC-ECE4-507FCFD0D053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44" creationId="{9F00BD0E-553F-7834-51FC-FF488737A43F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45" creationId="{193C791A-6BBA-8BF3-15EB-D0268C48BCD2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47" creationId="{BABBFAB6-E4D6-5F3E-D98D-DE5A8CE9C70D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48" creationId="{ED3DF1B7-339D-AC86-FCA1-2B0E3A01D5B9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50" creationId="{1E3B9775-2B04-DD5C-8B54-1F8EFC25931D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51" creationId="{08671137-2ED1-49D5-E50F-BC55784746A0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53" creationId="{FBDD91C6-3FA2-45DE-3C71-45D0CE25CEF7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54" creationId="{928C11E6-64FC-2AA5-3EE2-12E8B32E3EBB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56" creationId="{B4B82A7A-FB3F-50AD-369C-D28D30DFEDFE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57" creationId="{435A97FD-93A6-6914-6FB3-4B7E5283E881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59" creationId="{32D61A32-396F-4D88-6031-A7B1A1EE02C7}"/>
          </ac:spMkLst>
        </pc:spChg>
        <pc:spChg chg="mod">
          <ac:chgData name="Toby Donaldson" userId="2e6e5431-bb17-4c41-9985-d39c50d83c73" providerId="ADAL" clId="{7F23DD3C-EE88-4E09-B912-3847A853AACE}" dt="2023-07-16T05:56:45.533" v="12329" actId="165"/>
          <ac:spMkLst>
            <pc:docMk/>
            <pc:sldMk cId="624583000" sldId="335"/>
            <ac:spMk id="160" creationId="{872E9FF5-9C90-D530-4C27-C5FB2A54725E}"/>
          </ac:spMkLst>
        </pc:spChg>
        <pc:spChg chg="mod">
          <ac:chgData name="Toby Donaldson" userId="2e6e5431-bb17-4c41-9985-d39c50d83c73" providerId="ADAL" clId="{7F23DD3C-EE88-4E09-B912-3847A853AACE}" dt="2023-07-16T05:58:44.250" v="12341" actId="113"/>
          <ac:spMkLst>
            <pc:docMk/>
            <pc:sldMk cId="624583000" sldId="335"/>
            <ac:spMk id="162" creationId="{066BEB00-8095-9A85-EE17-619FBD07DDE0}"/>
          </ac:spMkLst>
        </pc:spChg>
        <pc:spChg chg="mod">
          <ac:chgData name="Toby Donaldson" userId="2e6e5431-bb17-4c41-9985-d39c50d83c73" providerId="ADAL" clId="{7F23DD3C-EE88-4E09-B912-3847A853AACE}" dt="2023-07-16T05:58:41.080" v="12340" actId="208"/>
          <ac:spMkLst>
            <pc:docMk/>
            <pc:sldMk cId="624583000" sldId="335"/>
            <ac:spMk id="163" creationId="{B2CB18DF-6437-8B47-DD37-F712C2DB5D49}"/>
          </ac:spMkLst>
        </pc:spChg>
        <pc:grpChg chg="de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3" creationId="{5DF2E46F-059E-5531-7759-2232DA3CD305}"/>
          </ac:grpSpMkLst>
        </pc:grpChg>
        <pc:grpChg chg="de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4" creationId="{26BF6D51-6833-3FC1-5200-E7659C53CEA4}"/>
          </ac:grpSpMkLst>
        </pc:grpChg>
        <pc:grpChg chg="de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5" creationId="{3828DA4E-6DC4-90BD-848E-85FB12FADC4F}"/>
          </ac:grpSpMkLst>
        </pc:grpChg>
        <pc:grpChg chg="mod topLvl">
          <ac:chgData name="Toby Donaldson" userId="2e6e5431-bb17-4c41-9985-d39c50d83c73" providerId="ADAL" clId="{7F23DD3C-EE88-4E09-B912-3847A853AACE}" dt="2023-07-16T05:58:19.886" v="12337" actId="1076"/>
          <ac:grpSpMkLst>
            <pc:docMk/>
            <pc:sldMk cId="624583000" sldId="335"/>
            <ac:grpSpMk id="137" creationId="{992225F3-C120-81A4-11F7-6D75EA80AAD3}"/>
          </ac:grpSpMkLst>
        </pc:grpChg>
        <pc:grpChg chg="mod topLv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40" creationId="{61424559-3F7F-9A74-B06B-BF102BCA3DA3}"/>
          </ac:grpSpMkLst>
        </pc:grpChg>
        <pc:grpChg chg="mod topLv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43" creationId="{B68E3897-16E5-6EE0-862D-2942BAA3443E}"/>
          </ac:grpSpMkLst>
        </pc:grpChg>
        <pc:grpChg chg="mod topLv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46" creationId="{E199B747-6625-FC76-C0BC-D415A81401B6}"/>
          </ac:grpSpMkLst>
        </pc:grpChg>
        <pc:grpChg chg="mod topLv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49" creationId="{4FCBFFA3-0A69-F0E1-D941-2DC7D0A42C5D}"/>
          </ac:grpSpMkLst>
        </pc:grpChg>
        <pc:grpChg chg="mod topLv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52" creationId="{51302ADB-48B1-BAAA-6008-0110202914D5}"/>
          </ac:grpSpMkLst>
        </pc:grpChg>
        <pc:grpChg chg="mod topLv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55" creationId="{31FC9B11-B10E-29B6-A563-5B3D1A45F254}"/>
          </ac:grpSpMkLst>
        </pc:grpChg>
        <pc:grpChg chg="mod topLv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58" creationId="{7A395577-29B6-B020-9C90-F6196A6B8F7D}"/>
          </ac:grpSpMkLst>
        </pc:grpChg>
        <pc:grpChg chg="mod topLvl">
          <ac:chgData name="Toby Donaldson" userId="2e6e5431-bb17-4c41-9985-d39c50d83c73" providerId="ADAL" clId="{7F23DD3C-EE88-4E09-B912-3847A853AACE}" dt="2023-07-16T05:56:45.533" v="12329" actId="165"/>
          <ac:grpSpMkLst>
            <pc:docMk/>
            <pc:sldMk cId="624583000" sldId="335"/>
            <ac:grpSpMk id="161" creationId="{DE20EED9-79F8-14CE-A3E7-4FBFD7D4EC98}"/>
          </ac:grpSpMkLst>
        </pc:grpChg>
        <pc:picChg chg="del">
          <ac:chgData name="Toby Donaldson" userId="2e6e5431-bb17-4c41-9985-d39c50d83c73" providerId="ADAL" clId="{7F23DD3C-EE88-4E09-B912-3847A853AACE}" dt="2023-07-16T06:02:46.512" v="12501" actId="21"/>
          <ac:picMkLst>
            <pc:docMk/>
            <pc:sldMk cId="624583000" sldId="335"/>
            <ac:picMk id="2" creationId="{9E6992D3-72DC-57AE-6B5A-A7002ABC471F}"/>
          </ac:picMkLst>
        </pc:picChg>
        <pc:cxnChg chg="mod topLvl">
          <ac:chgData name="Toby Donaldson" userId="2e6e5431-bb17-4c41-9985-d39c50d83c73" providerId="ADAL" clId="{7F23DD3C-EE88-4E09-B912-3847A853AACE}" dt="2023-07-16T05:56:45.533" v="12329" actId="165"/>
          <ac:cxnSpMkLst>
            <pc:docMk/>
            <pc:sldMk cId="624583000" sldId="335"/>
            <ac:cxnSpMk id="164" creationId="{D8DFFA96-32A6-0EB9-8AC1-5D60F6090DE8}"/>
          </ac:cxnSpMkLst>
        </pc:cxnChg>
        <pc:cxnChg chg="mod topLvl">
          <ac:chgData name="Toby Donaldson" userId="2e6e5431-bb17-4c41-9985-d39c50d83c73" providerId="ADAL" clId="{7F23DD3C-EE88-4E09-B912-3847A853AACE}" dt="2023-07-16T05:56:45.533" v="12329" actId="165"/>
          <ac:cxnSpMkLst>
            <pc:docMk/>
            <pc:sldMk cId="624583000" sldId="335"/>
            <ac:cxnSpMk id="165" creationId="{C5235395-D026-A284-D2D7-16DB7D4E69A5}"/>
          </ac:cxnSpMkLst>
        </pc:cxnChg>
        <pc:cxnChg chg="mod">
          <ac:chgData name="Toby Donaldson" userId="2e6e5431-bb17-4c41-9985-d39c50d83c73" providerId="ADAL" clId="{7F23DD3C-EE88-4E09-B912-3847A853AACE}" dt="2023-07-16T05:58:03.606" v="12333" actId="1582"/>
          <ac:cxnSpMkLst>
            <pc:docMk/>
            <pc:sldMk cId="624583000" sldId="335"/>
            <ac:cxnSpMk id="166" creationId="{235FC732-B0F8-8A07-C8FE-87F62CA0DF0B}"/>
          </ac:cxnSpMkLst>
        </pc:cxnChg>
        <pc:cxnChg chg="mod topLvl">
          <ac:chgData name="Toby Donaldson" userId="2e6e5431-bb17-4c41-9985-d39c50d83c73" providerId="ADAL" clId="{7F23DD3C-EE88-4E09-B912-3847A853AACE}" dt="2023-07-16T05:58:03.606" v="12333" actId="1582"/>
          <ac:cxnSpMkLst>
            <pc:docMk/>
            <pc:sldMk cId="624583000" sldId="335"/>
            <ac:cxnSpMk id="167" creationId="{5635944C-2DF5-4A2F-B583-C84D7EA4343B}"/>
          </ac:cxnSpMkLst>
        </pc:cxnChg>
        <pc:cxnChg chg="mod topLvl">
          <ac:chgData name="Toby Donaldson" userId="2e6e5431-bb17-4c41-9985-d39c50d83c73" providerId="ADAL" clId="{7F23DD3C-EE88-4E09-B912-3847A853AACE}" dt="2023-07-16T05:56:45.533" v="12329" actId="165"/>
          <ac:cxnSpMkLst>
            <pc:docMk/>
            <pc:sldMk cId="624583000" sldId="335"/>
            <ac:cxnSpMk id="169" creationId="{D9D6C8A4-72CD-6C9E-2F17-25D96F53BD40}"/>
          </ac:cxnSpMkLst>
        </pc:cxnChg>
        <pc:cxnChg chg="mod topLvl">
          <ac:chgData name="Toby Donaldson" userId="2e6e5431-bb17-4c41-9985-d39c50d83c73" providerId="ADAL" clId="{7F23DD3C-EE88-4E09-B912-3847A853AACE}" dt="2023-07-16T05:56:45.533" v="12329" actId="165"/>
          <ac:cxnSpMkLst>
            <pc:docMk/>
            <pc:sldMk cId="624583000" sldId="335"/>
            <ac:cxnSpMk id="170" creationId="{E9A087E3-E211-68E5-0C1C-1E7F7EA2AC3A}"/>
          </ac:cxnSpMkLst>
        </pc:cxnChg>
        <pc:cxnChg chg="mod topLvl">
          <ac:chgData name="Toby Donaldson" userId="2e6e5431-bb17-4c41-9985-d39c50d83c73" providerId="ADAL" clId="{7F23DD3C-EE88-4E09-B912-3847A853AACE}" dt="2023-07-16T05:58:03.606" v="12333" actId="1582"/>
          <ac:cxnSpMkLst>
            <pc:docMk/>
            <pc:sldMk cId="624583000" sldId="335"/>
            <ac:cxnSpMk id="171" creationId="{8A12C48D-7518-736B-AE1F-F97F763F9F6F}"/>
          </ac:cxnSpMkLst>
        </pc:cxnChg>
        <pc:cxnChg chg="mod">
          <ac:chgData name="Toby Donaldson" userId="2e6e5431-bb17-4c41-9985-d39c50d83c73" providerId="ADAL" clId="{7F23DD3C-EE88-4E09-B912-3847A853AACE}" dt="2023-07-16T05:58:03.606" v="12333" actId="1582"/>
          <ac:cxnSpMkLst>
            <pc:docMk/>
            <pc:sldMk cId="624583000" sldId="335"/>
            <ac:cxnSpMk id="173" creationId="{91B97B68-0C53-06F0-A0D4-86BC93417277}"/>
          </ac:cxnSpMkLst>
        </pc:cxnChg>
        <pc:cxnChg chg="mod">
          <ac:chgData name="Toby Donaldson" userId="2e6e5431-bb17-4c41-9985-d39c50d83c73" providerId="ADAL" clId="{7F23DD3C-EE88-4E09-B912-3847A853AACE}" dt="2023-07-16T05:58:03.606" v="12333" actId="1582"/>
          <ac:cxnSpMkLst>
            <pc:docMk/>
            <pc:sldMk cId="624583000" sldId="335"/>
            <ac:cxnSpMk id="174" creationId="{36D307B7-BC34-5D9D-140B-53C021A308E9}"/>
          </ac:cxnSpMkLst>
        </pc:cxnChg>
        <pc:cxnChg chg="mod">
          <ac:chgData name="Toby Donaldson" userId="2e6e5431-bb17-4c41-9985-d39c50d83c73" providerId="ADAL" clId="{7F23DD3C-EE88-4E09-B912-3847A853AACE}" dt="2023-07-16T05:58:03.606" v="12333" actId="1582"/>
          <ac:cxnSpMkLst>
            <pc:docMk/>
            <pc:sldMk cId="624583000" sldId="335"/>
            <ac:cxnSpMk id="175" creationId="{1D19F066-1293-F84D-1A88-5C7856A1D062}"/>
          </ac:cxnSpMkLst>
        </pc:cxnChg>
      </pc:sldChg>
      <pc:sldChg chg="delSp modSp add mod ord">
        <pc:chgData name="Toby Donaldson" userId="2e6e5431-bb17-4c41-9985-d39c50d83c73" providerId="ADAL" clId="{7F23DD3C-EE88-4E09-B912-3847A853AACE}" dt="2023-07-16T23:25:43.182" v="12631"/>
        <pc:sldMkLst>
          <pc:docMk/>
          <pc:sldMk cId="3345072039" sldId="336"/>
        </pc:sldMkLst>
        <pc:spChg chg="del">
          <ac:chgData name="Toby Donaldson" userId="2e6e5431-bb17-4c41-9985-d39c50d83c73" providerId="ADAL" clId="{7F23DD3C-EE88-4E09-B912-3847A853AACE}" dt="2023-07-16T23:25:37.176" v="12628" actId="21"/>
          <ac:spMkLst>
            <pc:docMk/>
            <pc:sldMk cId="3345072039" sldId="336"/>
            <ac:spMk id="5" creationId="{9D09439D-34CD-DA8E-3FB9-EC273FE4C19A}"/>
          </ac:spMkLst>
        </pc:spChg>
        <pc:spChg chg="del">
          <ac:chgData name="Toby Donaldson" userId="2e6e5431-bb17-4c41-9985-d39c50d83c73" providerId="ADAL" clId="{7F23DD3C-EE88-4E09-B912-3847A853AACE}" dt="2023-07-16T23:25:32.971" v="12627" actId="21"/>
          <ac:spMkLst>
            <pc:docMk/>
            <pc:sldMk cId="3345072039" sldId="336"/>
            <ac:spMk id="9" creationId="{09A5851B-1A4C-6004-17A2-B17A166D6409}"/>
          </ac:spMkLst>
        </pc:spChg>
        <pc:picChg chg="mod">
          <ac:chgData name="Toby Donaldson" userId="2e6e5431-bb17-4c41-9985-d39c50d83c73" providerId="ADAL" clId="{7F23DD3C-EE88-4E09-B912-3847A853AACE}" dt="2023-07-16T23:25:39.227" v="12629" actId="1076"/>
          <ac:picMkLst>
            <pc:docMk/>
            <pc:sldMk cId="3345072039" sldId="336"/>
            <ac:picMk id="2" creationId="{9E6992D3-72DC-57AE-6B5A-A7002ABC471F}"/>
          </ac:picMkLst>
        </pc:picChg>
      </pc:sldChg>
      <pc:sldChg chg="addSp delSp modSp add mod">
        <pc:chgData name="Toby Donaldson" userId="2e6e5431-bb17-4c41-9985-d39c50d83c73" providerId="ADAL" clId="{7F23DD3C-EE88-4E09-B912-3847A853AACE}" dt="2023-07-17T07:21:35.222" v="13760" actId="14100"/>
        <pc:sldMkLst>
          <pc:docMk/>
          <pc:sldMk cId="2166731514" sldId="337"/>
        </pc:sldMkLst>
        <pc:spChg chg="del">
          <ac:chgData name="Toby Donaldson" userId="2e6e5431-bb17-4c41-9985-d39c50d83c73" providerId="ADAL" clId="{7F23DD3C-EE88-4E09-B912-3847A853AACE}" dt="2023-07-17T07:07:07.191" v="13013" actId="21"/>
          <ac:spMkLst>
            <pc:docMk/>
            <pc:sldMk cId="2166731514" sldId="337"/>
            <ac:spMk id="3" creationId="{085500A9-86A5-F421-1A11-CBFC337B2262}"/>
          </ac:spMkLst>
        </pc:spChg>
        <pc:spChg chg="del mod">
          <ac:chgData name="Toby Donaldson" userId="2e6e5431-bb17-4c41-9985-d39c50d83c73" providerId="ADAL" clId="{7F23DD3C-EE88-4E09-B912-3847A853AACE}" dt="2023-07-17T07:06:41.269" v="13007" actId="21"/>
          <ac:spMkLst>
            <pc:docMk/>
            <pc:sldMk cId="2166731514" sldId="337"/>
            <ac:spMk id="4" creationId="{5562E8E3-0BFB-7F68-05B8-A33508F6E511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44" creationId="{EF4216A4-F9A1-8045-A5F3-9CA7494A0AB6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45" creationId="{EE42548A-BF4C-4DED-2F92-99EADC63557C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46" creationId="{91C3EB7A-459F-3789-18AF-738D4E5A912E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47" creationId="{52CEE95A-1691-B758-CDC2-8BD0BC24F1E4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48" creationId="{E24D182F-3D2B-8C23-DFEC-7FC0EBE85EE7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49" creationId="{7DEF6051-12C6-BE9B-63B9-80EA7D49FB43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50" creationId="{2EB797DB-F83C-B26D-F0E6-E84877D5263C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51" creationId="{F7175CB1-C3B5-CC2A-EE82-392CABFF0607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52" creationId="{7993788F-4AF6-7E00-3527-E3F1C5117FA1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53" creationId="{1CD40BED-7E08-6D3D-62CD-E26B5317C1ED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54" creationId="{189B2EA4-93E1-6CD0-D24D-2D616F2182EA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55" creationId="{8EF933E9-E6D0-BCCE-2A8C-097079D1D2DA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56" creationId="{8EB0DA9C-4B50-4EBA-A089-40A184926731}"/>
          </ac:spMkLst>
        </pc:spChg>
        <pc:spChg chg="del">
          <ac:chgData name="Toby Donaldson" userId="2e6e5431-bb17-4c41-9985-d39c50d83c73" providerId="ADAL" clId="{7F23DD3C-EE88-4E09-B912-3847A853AACE}" dt="2023-07-17T07:08:31.430" v="13090" actId="21"/>
          <ac:spMkLst>
            <pc:docMk/>
            <pc:sldMk cId="2166731514" sldId="337"/>
            <ac:spMk id="57" creationId="{F22CD6F2-C2AC-E30F-B258-296B54F7F3AE}"/>
          </ac:spMkLst>
        </pc:spChg>
        <pc:spChg chg="add mod">
          <ac:chgData name="Toby Donaldson" userId="2e6e5431-bb17-4c41-9985-d39c50d83c73" providerId="ADAL" clId="{7F23DD3C-EE88-4E09-B912-3847A853AACE}" dt="2023-07-17T07:20:55.616" v="13753" actId="1076"/>
          <ac:spMkLst>
            <pc:docMk/>
            <pc:sldMk cId="2166731514" sldId="337"/>
            <ac:spMk id="58" creationId="{470FAD4A-9926-2CED-8302-7D0C8BCC4F08}"/>
          </ac:spMkLst>
        </pc:spChg>
        <pc:spChg chg="add del mod">
          <ac:chgData name="Toby Donaldson" userId="2e6e5431-bb17-4c41-9985-d39c50d83c73" providerId="ADAL" clId="{7F23DD3C-EE88-4E09-B912-3847A853AACE}" dt="2023-07-17T07:06:42.865" v="13008" actId="21"/>
          <ac:spMkLst>
            <pc:docMk/>
            <pc:sldMk cId="2166731514" sldId="337"/>
            <ac:spMk id="61" creationId="{FB5C5D93-2A5F-893B-A4DC-9EF31C38C09A}"/>
          </ac:spMkLst>
        </pc:spChg>
        <pc:spChg chg="add del mod">
          <ac:chgData name="Toby Donaldson" userId="2e6e5431-bb17-4c41-9985-d39c50d83c73" providerId="ADAL" clId="{7F23DD3C-EE88-4E09-B912-3847A853AACE}" dt="2023-07-17T07:07:09.086" v="13014" actId="21"/>
          <ac:spMkLst>
            <pc:docMk/>
            <pc:sldMk cId="2166731514" sldId="337"/>
            <ac:spMk id="63" creationId="{CFF150A4-E95B-AA6E-E378-7692369738E2}"/>
          </ac:spMkLst>
        </pc:spChg>
        <pc:spChg chg="add mod">
          <ac:chgData name="Toby Donaldson" userId="2e6e5431-bb17-4c41-9985-d39c50d83c73" providerId="ADAL" clId="{7F23DD3C-EE88-4E09-B912-3847A853AACE}" dt="2023-07-17T07:17:19.159" v="13519" actId="1076"/>
          <ac:spMkLst>
            <pc:docMk/>
            <pc:sldMk cId="2166731514" sldId="337"/>
            <ac:spMk id="64" creationId="{4D519786-40A9-E2D0-C373-9EBDC2E1F06C}"/>
          </ac:spMkLst>
        </pc:spChg>
        <pc:spChg chg="add mod">
          <ac:chgData name="Toby Donaldson" userId="2e6e5431-bb17-4c41-9985-d39c50d83c73" providerId="ADAL" clId="{7F23DD3C-EE88-4E09-B912-3847A853AACE}" dt="2023-07-17T07:17:19.159" v="13519" actId="1076"/>
          <ac:spMkLst>
            <pc:docMk/>
            <pc:sldMk cId="2166731514" sldId="337"/>
            <ac:spMk id="65" creationId="{A8A68FEC-1E15-85DF-89B5-6D58DCABB94F}"/>
          </ac:spMkLst>
        </pc:spChg>
        <pc:spChg chg="add mod">
          <ac:chgData name="Toby Donaldson" userId="2e6e5431-bb17-4c41-9985-d39c50d83c73" providerId="ADAL" clId="{7F23DD3C-EE88-4E09-B912-3847A853AACE}" dt="2023-07-17T07:17:19.159" v="13519" actId="1076"/>
          <ac:spMkLst>
            <pc:docMk/>
            <pc:sldMk cId="2166731514" sldId="337"/>
            <ac:spMk id="71" creationId="{27F4C9DE-D5B8-FD07-E896-DCFA800B4302}"/>
          </ac:spMkLst>
        </pc:spChg>
        <pc:spChg chg="add mod">
          <ac:chgData name="Toby Donaldson" userId="2e6e5431-bb17-4c41-9985-d39c50d83c73" providerId="ADAL" clId="{7F23DD3C-EE88-4E09-B912-3847A853AACE}" dt="2023-07-17T07:17:19.159" v="13519" actId="1076"/>
          <ac:spMkLst>
            <pc:docMk/>
            <pc:sldMk cId="2166731514" sldId="337"/>
            <ac:spMk id="72" creationId="{E2336D91-AA8B-6DC9-5BA9-A12235844E30}"/>
          </ac:spMkLst>
        </pc:spChg>
        <pc:spChg chg="add mod">
          <ac:chgData name="Toby Donaldson" userId="2e6e5431-bb17-4c41-9985-d39c50d83c73" providerId="ADAL" clId="{7F23DD3C-EE88-4E09-B912-3847A853AACE}" dt="2023-07-17T07:16:50.779" v="13513" actId="1076"/>
          <ac:spMkLst>
            <pc:docMk/>
            <pc:sldMk cId="2166731514" sldId="337"/>
            <ac:spMk id="73" creationId="{EAED0DF3-95F0-0CCE-37E1-A40CB6CA135B}"/>
          </ac:spMkLst>
        </pc:spChg>
        <pc:spChg chg="add mod">
          <ac:chgData name="Toby Donaldson" userId="2e6e5431-bb17-4c41-9985-d39c50d83c73" providerId="ADAL" clId="{7F23DD3C-EE88-4E09-B912-3847A853AACE}" dt="2023-07-17T07:18:38.063" v="13637" actId="1076"/>
          <ac:spMkLst>
            <pc:docMk/>
            <pc:sldMk cId="2166731514" sldId="337"/>
            <ac:spMk id="78" creationId="{800015D2-D18F-B741-D2AC-328DCCB30F09}"/>
          </ac:spMkLst>
        </pc:spChg>
        <pc:spChg chg="add mod">
          <ac:chgData name="Toby Donaldson" userId="2e6e5431-bb17-4c41-9985-d39c50d83c73" providerId="ADAL" clId="{7F23DD3C-EE88-4E09-B912-3847A853AACE}" dt="2023-07-17T07:19:42.772" v="13719" actId="1076"/>
          <ac:spMkLst>
            <pc:docMk/>
            <pc:sldMk cId="2166731514" sldId="337"/>
            <ac:spMk id="82" creationId="{7CCAFE10-18C8-957C-CBC6-E1A81466B62B}"/>
          </ac:spMkLst>
        </pc:spChg>
        <pc:spChg chg="add mod">
          <ac:chgData name="Toby Donaldson" userId="2e6e5431-bb17-4c41-9985-d39c50d83c73" providerId="ADAL" clId="{7F23DD3C-EE88-4E09-B912-3847A853AACE}" dt="2023-07-17T07:20:49.710" v="13752" actId="20577"/>
          <ac:spMkLst>
            <pc:docMk/>
            <pc:sldMk cId="2166731514" sldId="337"/>
            <ac:spMk id="87" creationId="{2C9D050F-3A43-B5FF-FDE7-09D740508E44}"/>
          </ac:spMkLst>
        </pc:spChg>
        <pc:grpChg chg="del">
          <ac:chgData name="Toby Donaldson" userId="2e6e5431-bb17-4c41-9985-d39c50d83c73" providerId="ADAL" clId="{7F23DD3C-EE88-4E09-B912-3847A853AACE}" dt="2023-07-17T07:08:31.430" v="13090" actId="21"/>
          <ac:grpSpMkLst>
            <pc:docMk/>
            <pc:sldMk cId="2166731514" sldId="337"/>
            <ac:grpSpMk id="5" creationId="{D2A41E59-D1C1-2446-A883-A21FF32AD705}"/>
          </ac:grpSpMkLst>
        </pc:grpChg>
        <pc:grpChg chg="del">
          <ac:chgData name="Toby Donaldson" userId="2e6e5431-bb17-4c41-9985-d39c50d83c73" providerId="ADAL" clId="{7F23DD3C-EE88-4E09-B912-3847A853AACE}" dt="2023-07-17T07:08:31.430" v="13090" actId="21"/>
          <ac:grpSpMkLst>
            <pc:docMk/>
            <pc:sldMk cId="2166731514" sldId="337"/>
            <ac:grpSpMk id="8" creationId="{5D72325E-36C7-AABF-7AA7-95729B5D6433}"/>
          </ac:grpSpMkLst>
        </pc:grpChg>
        <pc:grpChg chg="del">
          <ac:chgData name="Toby Donaldson" userId="2e6e5431-bb17-4c41-9985-d39c50d83c73" providerId="ADAL" clId="{7F23DD3C-EE88-4E09-B912-3847A853AACE}" dt="2023-07-17T07:08:31.430" v="13090" actId="21"/>
          <ac:grpSpMkLst>
            <pc:docMk/>
            <pc:sldMk cId="2166731514" sldId="337"/>
            <ac:grpSpMk id="11" creationId="{62308868-7F40-EEFE-B937-82BDA9570F34}"/>
          </ac:grpSpMkLst>
        </pc:grpChg>
        <pc:grpChg chg="del">
          <ac:chgData name="Toby Donaldson" userId="2e6e5431-bb17-4c41-9985-d39c50d83c73" providerId="ADAL" clId="{7F23DD3C-EE88-4E09-B912-3847A853AACE}" dt="2023-07-17T07:08:31.430" v="13090" actId="21"/>
          <ac:grpSpMkLst>
            <pc:docMk/>
            <pc:sldMk cId="2166731514" sldId="337"/>
            <ac:grpSpMk id="18" creationId="{3CD8E60D-CB78-805F-5D19-3CA2A00DF4F3}"/>
          </ac:grpSpMkLst>
        </pc:grpChg>
        <pc:grpChg chg="del">
          <ac:chgData name="Toby Donaldson" userId="2e6e5431-bb17-4c41-9985-d39c50d83c73" providerId="ADAL" clId="{7F23DD3C-EE88-4E09-B912-3847A853AACE}" dt="2023-07-17T07:08:31.430" v="13090" actId="21"/>
          <ac:grpSpMkLst>
            <pc:docMk/>
            <pc:sldMk cId="2166731514" sldId="337"/>
            <ac:grpSpMk id="21" creationId="{CCF2E7A0-50FE-6C21-8E0D-22CA603A7449}"/>
          </ac:grpSpMkLst>
        </pc:grpChg>
        <pc:grpChg chg="del">
          <ac:chgData name="Toby Donaldson" userId="2e6e5431-bb17-4c41-9985-d39c50d83c73" providerId="ADAL" clId="{7F23DD3C-EE88-4E09-B912-3847A853AACE}" dt="2023-07-17T07:08:31.430" v="13090" actId="21"/>
          <ac:grpSpMkLst>
            <pc:docMk/>
            <pc:sldMk cId="2166731514" sldId="337"/>
            <ac:grpSpMk id="24" creationId="{C0DD8B52-8973-28CA-F5B4-BB8B442B0E16}"/>
          </ac:grpSpMkLst>
        </pc:grpChg>
        <pc:grpChg chg="del">
          <ac:chgData name="Toby Donaldson" userId="2e6e5431-bb17-4c41-9985-d39c50d83c73" providerId="ADAL" clId="{7F23DD3C-EE88-4E09-B912-3847A853AACE}" dt="2023-07-17T07:08:31.430" v="13090" actId="21"/>
          <ac:grpSpMkLst>
            <pc:docMk/>
            <pc:sldMk cId="2166731514" sldId="337"/>
            <ac:grpSpMk id="29" creationId="{DF4B4EA1-B322-8B26-A296-EBFDF5D5B494}"/>
          </ac:grpSpMkLst>
        </pc:grpChg>
        <pc:grpChg chg="del">
          <ac:chgData name="Toby Donaldson" userId="2e6e5431-bb17-4c41-9985-d39c50d83c73" providerId="ADAL" clId="{7F23DD3C-EE88-4E09-B912-3847A853AACE}" dt="2023-07-17T07:08:31.430" v="13090" actId="21"/>
          <ac:grpSpMkLst>
            <pc:docMk/>
            <pc:sldMk cId="2166731514" sldId="337"/>
            <ac:grpSpMk id="32" creationId="{BFA0C3AA-9CAB-02B4-784D-58208D33FAF2}"/>
          </ac:grpSpMkLst>
        </pc:grpChg>
        <pc:grpChg chg="del">
          <ac:chgData name="Toby Donaldson" userId="2e6e5431-bb17-4c41-9985-d39c50d83c73" providerId="ADAL" clId="{7F23DD3C-EE88-4E09-B912-3847A853AACE}" dt="2023-07-17T07:08:31.430" v="13090" actId="21"/>
          <ac:grpSpMkLst>
            <pc:docMk/>
            <pc:sldMk cId="2166731514" sldId="337"/>
            <ac:grpSpMk id="35" creationId="{D4445649-8050-C005-1F54-64E665FBC82E}"/>
          </ac:grpSpMkLst>
        </pc:grpChg>
        <pc:picChg chg="del">
          <ac:chgData name="Toby Donaldson" userId="2e6e5431-bb17-4c41-9985-d39c50d83c73" providerId="ADAL" clId="{7F23DD3C-EE88-4E09-B912-3847A853AACE}" dt="2023-07-17T07:07:07.191" v="13013" actId="21"/>
          <ac:picMkLst>
            <pc:docMk/>
            <pc:sldMk cId="2166731514" sldId="337"/>
            <ac:picMk id="59" creationId="{3A687EDC-0B96-386B-0B0D-6347496BEA10}"/>
          </ac:picMkLst>
        </pc:picChg>
        <pc:cxnChg chg="del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14" creationId="{6D92984D-6FAF-9963-4393-C9A307B69CC7}"/>
          </ac:cxnSpMkLst>
        </pc:cxnChg>
        <pc:cxnChg chg="del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15" creationId="{A0048F9F-BED5-0038-4CDD-19C7AF6E5D2C}"/>
          </ac:cxnSpMkLst>
        </pc:cxnChg>
        <pc:cxnChg chg="del mod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16" creationId="{2C36A19A-B3AD-D011-BC22-7EA214D596CB}"/>
          </ac:cxnSpMkLst>
        </pc:cxnChg>
        <pc:cxnChg chg="del mod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17" creationId="{97B3C9F4-5B68-32FE-9F88-9B1D4D5C508E}"/>
          </ac:cxnSpMkLst>
        </pc:cxnChg>
        <pc:cxnChg chg="del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27" creationId="{3AE599C0-A194-1929-69F1-57E413B197EC}"/>
          </ac:cxnSpMkLst>
        </pc:cxnChg>
        <pc:cxnChg chg="del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28" creationId="{04E2B1C0-7DBC-3536-7857-DE40257C8FC0}"/>
          </ac:cxnSpMkLst>
        </pc:cxnChg>
        <pc:cxnChg chg="del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38" creationId="{9C0AA278-F77A-3F67-EDE5-DA4B19CFFC37}"/>
          </ac:cxnSpMkLst>
        </pc:cxnChg>
        <pc:cxnChg chg="del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39" creationId="{7E53D337-737C-5CBA-936A-AA11293BBE59}"/>
          </ac:cxnSpMkLst>
        </pc:cxnChg>
        <pc:cxnChg chg="del mod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40" creationId="{4FDC79C4-C832-0306-6878-6057C0D38F7B}"/>
          </ac:cxnSpMkLst>
        </pc:cxnChg>
        <pc:cxnChg chg="del mod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41" creationId="{9EBF8916-DB4D-889D-3D13-0DD640314187}"/>
          </ac:cxnSpMkLst>
        </pc:cxnChg>
        <pc:cxnChg chg="del mod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42" creationId="{FEC7918D-819E-EF87-05B1-4226CA4EE51F}"/>
          </ac:cxnSpMkLst>
        </pc:cxnChg>
        <pc:cxnChg chg="del mod">
          <ac:chgData name="Toby Donaldson" userId="2e6e5431-bb17-4c41-9985-d39c50d83c73" providerId="ADAL" clId="{7F23DD3C-EE88-4E09-B912-3847A853AACE}" dt="2023-07-17T07:08:31.430" v="13090" actId="21"/>
          <ac:cxnSpMkLst>
            <pc:docMk/>
            <pc:sldMk cId="2166731514" sldId="337"/>
            <ac:cxnSpMk id="43" creationId="{A491F7DA-CABB-9CD2-EED7-BB47D5CECC5C}"/>
          </ac:cxnSpMkLst>
        </pc:cxnChg>
        <pc:cxnChg chg="add mod">
          <ac:chgData name="Toby Donaldson" userId="2e6e5431-bb17-4c41-9985-d39c50d83c73" providerId="ADAL" clId="{7F23DD3C-EE88-4E09-B912-3847A853AACE}" dt="2023-07-17T07:21:31.912" v="13759" actId="14100"/>
          <ac:cxnSpMkLst>
            <pc:docMk/>
            <pc:sldMk cId="2166731514" sldId="337"/>
            <ac:cxnSpMk id="67" creationId="{875D3626-3030-366C-82CF-C120A7378A7F}"/>
          </ac:cxnSpMkLst>
        </pc:cxnChg>
        <pc:cxnChg chg="add mod">
          <ac:chgData name="Toby Donaldson" userId="2e6e5431-bb17-4c41-9985-d39c50d83c73" providerId="ADAL" clId="{7F23DD3C-EE88-4E09-B912-3847A853AACE}" dt="2023-07-17T07:21:35.222" v="13760" actId="14100"/>
          <ac:cxnSpMkLst>
            <pc:docMk/>
            <pc:sldMk cId="2166731514" sldId="337"/>
            <ac:cxnSpMk id="68" creationId="{412311CC-8F83-DFCC-8DEF-87110D8579C3}"/>
          </ac:cxnSpMkLst>
        </pc:cxnChg>
        <pc:cxnChg chg="add mod">
          <ac:chgData name="Toby Donaldson" userId="2e6e5431-bb17-4c41-9985-d39c50d83c73" providerId="ADAL" clId="{7F23DD3C-EE88-4E09-B912-3847A853AACE}" dt="2023-07-17T07:21:09.503" v="13756" actId="14100"/>
          <ac:cxnSpMkLst>
            <pc:docMk/>
            <pc:sldMk cId="2166731514" sldId="337"/>
            <ac:cxnSpMk id="79" creationId="{1E0878AC-65FF-91BF-75D1-CBDA8E60B565}"/>
          </ac:cxnSpMkLst>
        </pc:cxnChg>
        <pc:cxnChg chg="add mod">
          <ac:chgData name="Toby Donaldson" userId="2e6e5431-bb17-4c41-9985-d39c50d83c73" providerId="ADAL" clId="{7F23DD3C-EE88-4E09-B912-3847A853AACE}" dt="2023-07-17T07:21:18.309" v="13758" actId="14100"/>
          <ac:cxnSpMkLst>
            <pc:docMk/>
            <pc:sldMk cId="2166731514" sldId="337"/>
            <ac:cxnSpMk id="83" creationId="{4C5C3C5C-7433-4653-51F6-5625BAF87C52}"/>
          </ac:cxnSpMkLst>
        </pc:cxnChg>
      </pc:sldChg>
    </pc:docChg>
  </pc:docChgLst>
  <pc:docChgLst>
    <pc:chgData name="Toby Donaldson" userId="2e6e5431-bb17-4c41-9985-d39c50d83c73" providerId="ADAL" clId="{B9586FC7-1ADA-4368-AE13-4AF4FF7EC188}"/>
    <pc:docChg chg="undo redo custSel addSld delSld modSld sldOrd addSection delSection modSection">
      <pc:chgData name="Toby Donaldson" userId="2e6e5431-bb17-4c41-9985-d39c50d83c73" providerId="ADAL" clId="{B9586FC7-1ADA-4368-AE13-4AF4FF7EC188}" dt="2023-07-10T04:38:44.329" v="9858" actId="20577"/>
      <pc:docMkLst>
        <pc:docMk/>
      </pc:docMkLst>
      <pc:sldChg chg="modSp new mod">
        <pc:chgData name="Toby Donaldson" userId="2e6e5431-bb17-4c41-9985-d39c50d83c73" providerId="ADAL" clId="{B9586FC7-1ADA-4368-AE13-4AF4FF7EC188}" dt="2023-07-08T03:44:46.935" v="52" actId="20577"/>
        <pc:sldMkLst>
          <pc:docMk/>
          <pc:sldMk cId="1170275916" sldId="256"/>
        </pc:sldMkLst>
        <pc:spChg chg="mod">
          <ac:chgData name="Toby Donaldson" userId="2e6e5431-bb17-4c41-9985-d39c50d83c73" providerId="ADAL" clId="{B9586FC7-1ADA-4368-AE13-4AF4FF7EC188}" dt="2023-07-08T03:44:46.935" v="52" actId="20577"/>
          <ac:spMkLst>
            <pc:docMk/>
            <pc:sldMk cId="1170275916" sldId="256"/>
            <ac:spMk id="2" creationId="{854770BE-8335-8CC5-A18B-872BA86F3CA0}"/>
          </ac:spMkLst>
        </pc:spChg>
        <pc:spChg chg="mod">
          <ac:chgData name="Toby Donaldson" userId="2e6e5431-bb17-4c41-9985-d39c50d83c73" providerId="ADAL" clId="{B9586FC7-1ADA-4368-AE13-4AF4FF7EC188}" dt="2023-07-08T03:44:22.359" v="37" actId="20577"/>
          <ac:spMkLst>
            <pc:docMk/>
            <pc:sldMk cId="1170275916" sldId="256"/>
            <ac:spMk id="3" creationId="{F4557544-8C3B-0EDF-7039-B7B07A4850DB}"/>
          </ac:spMkLst>
        </pc:spChg>
      </pc:sldChg>
      <pc:sldChg chg="addSp delSp modSp new mod">
        <pc:chgData name="Toby Donaldson" userId="2e6e5431-bb17-4c41-9985-d39c50d83c73" providerId="ADAL" clId="{B9586FC7-1ADA-4368-AE13-4AF4FF7EC188}" dt="2023-07-08T04:03:27.643" v="351" actId="1076"/>
        <pc:sldMkLst>
          <pc:docMk/>
          <pc:sldMk cId="1165126330" sldId="257"/>
        </pc:sldMkLst>
        <pc:spChg chg="del">
          <ac:chgData name="Toby Donaldson" userId="2e6e5431-bb17-4c41-9985-d39c50d83c73" providerId="ADAL" clId="{B9586FC7-1ADA-4368-AE13-4AF4FF7EC188}" dt="2023-07-08T03:45:38.279" v="56" actId="21"/>
          <ac:spMkLst>
            <pc:docMk/>
            <pc:sldMk cId="1165126330" sldId="257"/>
            <ac:spMk id="2" creationId="{212AB126-5168-B5C3-C668-3A17C516E9C2}"/>
          </ac:spMkLst>
        </pc:spChg>
        <pc:spChg chg="del">
          <ac:chgData name="Toby Donaldson" userId="2e6e5431-bb17-4c41-9985-d39c50d83c73" providerId="ADAL" clId="{B9586FC7-1ADA-4368-AE13-4AF4FF7EC188}" dt="2023-07-08T03:45:36.161" v="55" actId="21"/>
          <ac:spMkLst>
            <pc:docMk/>
            <pc:sldMk cId="1165126330" sldId="257"/>
            <ac:spMk id="3" creationId="{54A39D39-2108-1BFE-DF9A-10A286620BCE}"/>
          </ac:spMkLst>
        </pc:spChg>
        <pc:spChg chg="mod">
          <ac:chgData name="Toby Donaldson" userId="2e6e5431-bb17-4c41-9985-d39c50d83c73" providerId="ADAL" clId="{B9586FC7-1ADA-4368-AE13-4AF4FF7EC188}" dt="2023-07-08T03:45:46.796" v="60" actId="20577"/>
          <ac:spMkLst>
            <pc:docMk/>
            <pc:sldMk cId="1165126330" sldId="257"/>
            <ac:spMk id="5" creationId="{C1A9D93A-298E-EB6C-3197-01E2842EFD00}"/>
          </ac:spMkLst>
        </pc:spChg>
        <pc:spChg chg="mod">
          <ac:chgData name="Toby Donaldson" userId="2e6e5431-bb17-4c41-9985-d39c50d83c73" providerId="ADAL" clId="{B9586FC7-1ADA-4368-AE13-4AF4FF7EC188}" dt="2023-07-08T03:45:33.169" v="54"/>
          <ac:spMkLst>
            <pc:docMk/>
            <pc:sldMk cId="1165126330" sldId="257"/>
            <ac:spMk id="6" creationId="{6E743FA4-DC27-8548-962F-9157C8356139}"/>
          </ac:spMkLst>
        </pc:spChg>
        <pc:spChg chg="mod">
          <ac:chgData name="Toby Donaldson" userId="2e6e5431-bb17-4c41-9985-d39c50d83c73" providerId="ADAL" clId="{B9586FC7-1ADA-4368-AE13-4AF4FF7EC188}" dt="2023-07-08T03:45:51.272" v="61" actId="20577"/>
          <ac:spMkLst>
            <pc:docMk/>
            <pc:sldMk cId="1165126330" sldId="257"/>
            <ac:spMk id="8" creationId="{79EBB4A9-1BFF-400E-CE64-8BB01E6DD407}"/>
          </ac:spMkLst>
        </pc:spChg>
        <pc:spChg chg="mod">
          <ac:chgData name="Toby Donaldson" userId="2e6e5431-bb17-4c41-9985-d39c50d83c73" providerId="ADAL" clId="{B9586FC7-1ADA-4368-AE13-4AF4FF7EC188}" dt="2023-07-08T03:45:33.169" v="54"/>
          <ac:spMkLst>
            <pc:docMk/>
            <pc:sldMk cId="1165126330" sldId="257"/>
            <ac:spMk id="9" creationId="{9B9A845F-0B31-F2CA-0734-9786F757857A}"/>
          </ac:spMkLst>
        </pc:spChg>
        <pc:spChg chg="mod">
          <ac:chgData name="Toby Donaldson" userId="2e6e5431-bb17-4c41-9985-d39c50d83c73" providerId="ADAL" clId="{B9586FC7-1ADA-4368-AE13-4AF4FF7EC188}" dt="2023-07-08T03:45:59.635" v="65" actId="20577"/>
          <ac:spMkLst>
            <pc:docMk/>
            <pc:sldMk cId="1165126330" sldId="257"/>
            <ac:spMk id="11" creationId="{621EFC3A-799E-C43E-3764-BA3CB2E02723}"/>
          </ac:spMkLst>
        </pc:spChg>
        <pc:spChg chg="mod">
          <ac:chgData name="Toby Donaldson" userId="2e6e5431-bb17-4c41-9985-d39c50d83c73" providerId="ADAL" clId="{B9586FC7-1ADA-4368-AE13-4AF4FF7EC188}" dt="2023-07-08T03:45:33.169" v="54"/>
          <ac:spMkLst>
            <pc:docMk/>
            <pc:sldMk cId="1165126330" sldId="257"/>
            <ac:spMk id="12" creationId="{5A99C953-EF68-3720-05F9-CF0E17F94FD9}"/>
          </ac:spMkLst>
        </pc:spChg>
        <pc:spChg chg="mod">
          <ac:chgData name="Toby Donaldson" userId="2e6e5431-bb17-4c41-9985-d39c50d83c73" providerId="ADAL" clId="{B9586FC7-1ADA-4368-AE13-4AF4FF7EC188}" dt="2023-07-08T03:46:03.199" v="67" actId="20577"/>
          <ac:spMkLst>
            <pc:docMk/>
            <pc:sldMk cId="1165126330" sldId="257"/>
            <ac:spMk id="14" creationId="{66CD266F-EC4B-4006-6945-B72072652243}"/>
          </ac:spMkLst>
        </pc:spChg>
        <pc:spChg chg="mod">
          <ac:chgData name="Toby Donaldson" userId="2e6e5431-bb17-4c41-9985-d39c50d83c73" providerId="ADAL" clId="{B9586FC7-1ADA-4368-AE13-4AF4FF7EC188}" dt="2023-07-08T03:45:33.169" v="54"/>
          <ac:spMkLst>
            <pc:docMk/>
            <pc:sldMk cId="1165126330" sldId="257"/>
            <ac:spMk id="15" creationId="{1843DACF-AC04-9C96-AAD0-7E3B2CEA8D1B}"/>
          </ac:spMkLst>
        </pc:spChg>
        <pc:spChg chg="mod">
          <ac:chgData name="Toby Donaldson" userId="2e6e5431-bb17-4c41-9985-d39c50d83c73" providerId="ADAL" clId="{B9586FC7-1ADA-4368-AE13-4AF4FF7EC188}" dt="2023-07-08T03:45:53.462" v="62" actId="20577"/>
          <ac:spMkLst>
            <pc:docMk/>
            <pc:sldMk cId="1165126330" sldId="257"/>
            <ac:spMk id="17" creationId="{EE5D9749-6EE0-BD28-3F88-1B6809BFA8F0}"/>
          </ac:spMkLst>
        </pc:spChg>
        <pc:spChg chg="mod">
          <ac:chgData name="Toby Donaldson" userId="2e6e5431-bb17-4c41-9985-d39c50d83c73" providerId="ADAL" clId="{B9586FC7-1ADA-4368-AE13-4AF4FF7EC188}" dt="2023-07-08T03:45:33.169" v="54"/>
          <ac:spMkLst>
            <pc:docMk/>
            <pc:sldMk cId="1165126330" sldId="257"/>
            <ac:spMk id="18" creationId="{C2212515-218A-459C-598E-7BB2F1BB7796}"/>
          </ac:spMkLst>
        </pc:spChg>
        <pc:spChg chg="mod">
          <ac:chgData name="Toby Donaldson" userId="2e6e5431-bb17-4c41-9985-d39c50d83c73" providerId="ADAL" clId="{B9586FC7-1ADA-4368-AE13-4AF4FF7EC188}" dt="2023-07-08T03:45:56.431" v="63" actId="20577"/>
          <ac:spMkLst>
            <pc:docMk/>
            <pc:sldMk cId="1165126330" sldId="257"/>
            <ac:spMk id="20" creationId="{8CEFA30B-8E7F-4E42-A465-3F060BBC3B59}"/>
          </ac:spMkLst>
        </pc:spChg>
        <pc:spChg chg="mod">
          <ac:chgData name="Toby Donaldson" userId="2e6e5431-bb17-4c41-9985-d39c50d83c73" providerId="ADAL" clId="{B9586FC7-1ADA-4368-AE13-4AF4FF7EC188}" dt="2023-07-08T03:45:33.169" v="54"/>
          <ac:spMkLst>
            <pc:docMk/>
            <pc:sldMk cId="1165126330" sldId="257"/>
            <ac:spMk id="21" creationId="{1EC58A23-8120-7358-879D-AFC3371A38B6}"/>
          </ac:spMkLst>
        </pc:spChg>
        <pc:spChg chg="mod">
          <ac:chgData name="Toby Donaldson" userId="2e6e5431-bb17-4c41-9985-d39c50d83c73" providerId="ADAL" clId="{B9586FC7-1ADA-4368-AE13-4AF4FF7EC188}" dt="2023-07-08T03:46:11.323" v="69" actId="20577"/>
          <ac:spMkLst>
            <pc:docMk/>
            <pc:sldMk cId="1165126330" sldId="257"/>
            <ac:spMk id="23" creationId="{9CCF5B62-AFEA-D282-7873-98A771D9261B}"/>
          </ac:spMkLst>
        </pc:spChg>
        <pc:spChg chg="mod">
          <ac:chgData name="Toby Donaldson" userId="2e6e5431-bb17-4c41-9985-d39c50d83c73" providerId="ADAL" clId="{B9586FC7-1ADA-4368-AE13-4AF4FF7EC188}" dt="2023-07-08T03:45:33.169" v="54"/>
          <ac:spMkLst>
            <pc:docMk/>
            <pc:sldMk cId="1165126330" sldId="257"/>
            <ac:spMk id="24" creationId="{FDD7ADE5-25A1-B414-8B10-DEC49737520D}"/>
          </ac:spMkLst>
        </pc:spChg>
        <pc:spChg chg="mod">
          <ac:chgData name="Toby Donaldson" userId="2e6e5431-bb17-4c41-9985-d39c50d83c73" providerId="ADAL" clId="{B9586FC7-1ADA-4368-AE13-4AF4FF7EC188}" dt="2023-07-08T03:47:55.401" v="87" actId="20577"/>
          <ac:spMkLst>
            <pc:docMk/>
            <pc:sldMk cId="1165126330" sldId="257"/>
            <ac:spMk id="32" creationId="{4A9C2FE4-1283-E72D-4342-AE983E2BEAAE}"/>
          </ac:spMkLst>
        </pc:spChg>
        <pc:spChg chg="mod">
          <ac:chgData name="Toby Donaldson" userId="2e6e5431-bb17-4c41-9985-d39c50d83c73" providerId="ADAL" clId="{B9586FC7-1ADA-4368-AE13-4AF4FF7EC188}" dt="2023-07-08T03:46:40.677" v="71"/>
          <ac:spMkLst>
            <pc:docMk/>
            <pc:sldMk cId="1165126330" sldId="257"/>
            <ac:spMk id="33" creationId="{AA2D91C2-C304-60D2-5C1E-4407F084C09A}"/>
          </ac:spMkLst>
        </pc:spChg>
        <pc:spChg chg="mod">
          <ac:chgData name="Toby Donaldson" userId="2e6e5431-bb17-4c41-9985-d39c50d83c73" providerId="ADAL" clId="{B9586FC7-1ADA-4368-AE13-4AF4FF7EC188}" dt="2023-07-08T03:47:58.151" v="89" actId="20577"/>
          <ac:spMkLst>
            <pc:docMk/>
            <pc:sldMk cId="1165126330" sldId="257"/>
            <ac:spMk id="35" creationId="{E97B1E1A-113F-378E-AF6F-77B40FA58EF0}"/>
          </ac:spMkLst>
        </pc:spChg>
        <pc:spChg chg="mod">
          <ac:chgData name="Toby Donaldson" userId="2e6e5431-bb17-4c41-9985-d39c50d83c73" providerId="ADAL" clId="{B9586FC7-1ADA-4368-AE13-4AF4FF7EC188}" dt="2023-07-08T03:46:40.677" v="71"/>
          <ac:spMkLst>
            <pc:docMk/>
            <pc:sldMk cId="1165126330" sldId="257"/>
            <ac:spMk id="36" creationId="{F435F021-AA14-CCAB-E748-871E93E5105B}"/>
          </ac:spMkLst>
        </pc:spChg>
        <pc:spChg chg="mod">
          <ac:chgData name="Toby Donaldson" userId="2e6e5431-bb17-4c41-9985-d39c50d83c73" providerId="ADAL" clId="{B9586FC7-1ADA-4368-AE13-4AF4FF7EC188}" dt="2023-07-08T03:48:09.704" v="94" actId="20577"/>
          <ac:spMkLst>
            <pc:docMk/>
            <pc:sldMk cId="1165126330" sldId="257"/>
            <ac:spMk id="38" creationId="{9EACE80B-5C14-356D-2744-94E4193065ED}"/>
          </ac:spMkLst>
        </pc:spChg>
        <pc:spChg chg="mod">
          <ac:chgData name="Toby Donaldson" userId="2e6e5431-bb17-4c41-9985-d39c50d83c73" providerId="ADAL" clId="{B9586FC7-1ADA-4368-AE13-4AF4FF7EC188}" dt="2023-07-08T03:46:40.677" v="71"/>
          <ac:spMkLst>
            <pc:docMk/>
            <pc:sldMk cId="1165126330" sldId="257"/>
            <ac:spMk id="39" creationId="{6C78C281-E898-F0F2-11D6-5103470C3B55}"/>
          </ac:spMkLst>
        </pc:spChg>
        <pc:spChg chg="mod">
          <ac:chgData name="Toby Donaldson" userId="2e6e5431-bb17-4c41-9985-d39c50d83c73" providerId="ADAL" clId="{B9586FC7-1ADA-4368-AE13-4AF4FF7EC188}" dt="2023-07-08T03:48:13.831" v="96" actId="20577"/>
          <ac:spMkLst>
            <pc:docMk/>
            <pc:sldMk cId="1165126330" sldId="257"/>
            <ac:spMk id="41" creationId="{E266C08B-7F82-F024-4A60-E3910B077DF4}"/>
          </ac:spMkLst>
        </pc:spChg>
        <pc:spChg chg="mod">
          <ac:chgData name="Toby Donaldson" userId="2e6e5431-bb17-4c41-9985-d39c50d83c73" providerId="ADAL" clId="{B9586FC7-1ADA-4368-AE13-4AF4FF7EC188}" dt="2023-07-08T03:46:40.677" v="71"/>
          <ac:spMkLst>
            <pc:docMk/>
            <pc:sldMk cId="1165126330" sldId="257"/>
            <ac:spMk id="42" creationId="{83005F06-A0FE-A351-B813-08FB1C2245FB}"/>
          </ac:spMkLst>
        </pc:spChg>
        <pc:spChg chg="mod">
          <ac:chgData name="Toby Donaldson" userId="2e6e5431-bb17-4c41-9985-d39c50d83c73" providerId="ADAL" clId="{B9586FC7-1ADA-4368-AE13-4AF4FF7EC188}" dt="2023-07-08T03:48:00.979" v="90" actId="20577"/>
          <ac:spMkLst>
            <pc:docMk/>
            <pc:sldMk cId="1165126330" sldId="257"/>
            <ac:spMk id="44" creationId="{1EB23DBB-6D29-9BEB-D165-1F9E90A5EEA9}"/>
          </ac:spMkLst>
        </pc:spChg>
        <pc:spChg chg="mod">
          <ac:chgData name="Toby Donaldson" userId="2e6e5431-bb17-4c41-9985-d39c50d83c73" providerId="ADAL" clId="{B9586FC7-1ADA-4368-AE13-4AF4FF7EC188}" dt="2023-07-08T03:46:40.677" v="71"/>
          <ac:spMkLst>
            <pc:docMk/>
            <pc:sldMk cId="1165126330" sldId="257"/>
            <ac:spMk id="45" creationId="{4BA606ED-0C0D-1EB5-D236-8B283439A50B}"/>
          </ac:spMkLst>
        </pc:spChg>
        <pc:spChg chg="mod">
          <ac:chgData name="Toby Donaldson" userId="2e6e5431-bb17-4c41-9985-d39c50d83c73" providerId="ADAL" clId="{B9586FC7-1ADA-4368-AE13-4AF4FF7EC188}" dt="2023-07-08T03:48:05.275" v="92" actId="20577"/>
          <ac:spMkLst>
            <pc:docMk/>
            <pc:sldMk cId="1165126330" sldId="257"/>
            <ac:spMk id="47" creationId="{C101A31F-CA05-6561-D980-749C998371D3}"/>
          </ac:spMkLst>
        </pc:spChg>
        <pc:spChg chg="mod">
          <ac:chgData name="Toby Donaldson" userId="2e6e5431-bb17-4c41-9985-d39c50d83c73" providerId="ADAL" clId="{B9586FC7-1ADA-4368-AE13-4AF4FF7EC188}" dt="2023-07-08T03:46:40.677" v="71"/>
          <ac:spMkLst>
            <pc:docMk/>
            <pc:sldMk cId="1165126330" sldId="257"/>
            <ac:spMk id="48" creationId="{6531DB55-3E91-8E07-C0D7-375B4E36B3D8}"/>
          </ac:spMkLst>
        </pc:spChg>
        <pc:spChg chg="mod">
          <ac:chgData name="Toby Donaldson" userId="2e6e5431-bb17-4c41-9985-d39c50d83c73" providerId="ADAL" clId="{B9586FC7-1ADA-4368-AE13-4AF4FF7EC188}" dt="2023-07-08T03:48:17.909" v="98" actId="20577"/>
          <ac:spMkLst>
            <pc:docMk/>
            <pc:sldMk cId="1165126330" sldId="257"/>
            <ac:spMk id="50" creationId="{40E78DE1-CD32-9740-6375-15B8B966C2D8}"/>
          </ac:spMkLst>
        </pc:spChg>
        <pc:spChg chg="mod">
          <ac:chgData name="Toby Donaldson" userId="2e6e5431-bb17-4c41-9985-d39c50d83c73" providerId="ADAL" clId="{B9586FC7-1ADA-4368-AE13-4AF4FF7EC188}" dt="2023-07-08T03:46:40.677" v="71"/>
          <ac:spMkLst>
            <pc:docMk/>
            <pc:sldMk cId="1165126330" sldId="257"/>
            <ac:spMk id="51" creationId="{F272223B-AE44-BD9A-EED8-949E84569995}"/>
          </ac:spMkLst>
        </pc:spChg>
        <pc:spChg chg="mod">
          <ac:chgData name="Toby Donaldson" userId="2e6e5431-bb17-4c41-9985-d39c50d83c73" providerId="ADAL" clId="{B9586FC7-1ADA-4368-AE13-4AF4FF7EC188}" dt="2023-07-08T03:48:37.462" v="99"/>
          <ac:spMkLst>
            <pc:docMk/>
            <pc:sldMk cId="1165126330" sldId="257"/>
            <ac:spMk id="65" creationId="{943D4BA9-2288-FE4F-880C-83A0EFA2F2B7}"/>
          </ac:spMkLst>
        </pc:spChg>
        <pc:spChg chg="mod">
          <ac:chgData name="Toby Donaldson" userId="2e6e5431-bb17-4c41-9985-d39c50d83c73" providerId="ADAL" clId="{B9586FC7-1ADA-4368-AE13-4AF4FF7EC188}" dt="2023-07-08T03:48:37.462" v="99"/>
          <ac:spMkLst>
            <pc:docMk/>
            <pc:sldMk cId="1165126330" sldId="257"/>
            <ac:spMk id="66" creationId="{550CF5EF-0804-843B-C983-A53EE4F59977}"/>
          </ac:spMkLst>
        </pc:spChg>
        <pc:spChg chg="mod">
          <ac:chgData name="Toby Donaldson" userId="2e6e5431-bb17-4c41-9985-d39c50d83c73" providerId="ADAL" clId="{B9586FC7-1ADA-4368-AE13-4AF4FF7EC188}" dt="2023-07-08T03:48:37.462" v="99"/>
          <ac:spMkLst>
            <pc:docMk/>
            <pc:sldMk cId="1165126330" sldId="257"/>
            <ac:spMk id="68" creationId="{9FA172B0-341D-A9E3-93DA-E40BE57B3AAE}"/>
          </ac:spMkLst>
        </pc:spChg>
        <pc:spChg chg="mod">
          <ac:chgData name="Toby Donaldson" userId="2e6e5431-bb17-4c41-9985-d39c50d83c73" providerId="ADAL" clId="{B9586FC7-1ADA-4368-AE13-4AF4FF7EC188}" dt="2023-07-08T03:48:37.462" v="99"/>
          <ac:spMkLst>
            <pc:docMk/>
            <pc:sldMk cId="1165126330" sldId="257"/>
            <ac:spMk id="69" creationId="{C9D0C83A-6E36-1DBA-5129-E7297AB942BF}"/>
          </ac:spMkLst>
        </pc:spChg>
        <pc:spChg chg="mod">
          <ac:chgData name="Toby Donaldson" userId="2e6e5431-bb17-4c41-9985-d39c50d83c73" providerId="ADAL" clId="{B9586FC7-1ADA-4368-AE13-4AF4FF7EC188}" dt="2023-07-08T03:48:37.462" v="99"/>
          <ac:spMkLst>
            <pc:docMk/>
            <pc:sldMk cId="1165126330" sldId="257"/>
            <ac:spMk id="71" creationId="{08E4F787-A155-D2FE-FCB6-263D1E2A8C20}"/>
          </ac:spMkLst>
        </pc:spChg>
        <pc:spChg chg="mod">
          <ac:chgData name="Toby Donaldson" userId="2e6e5431-bb17-4c41-9985-d39c50d83c73" providerId="ADAL" clId="{B9586FC7-1ADA-4368-AE13-4AF4FF7EC188}" dt="2023-07-08T03:48:37.462" v="99"/>
          <ac:spMkLst>
            <pc:docMk/>
            <pc:sldMk cId="1165126330" sldId="257"/>
            <ac:spMk id="72" creationId="{EC75F054-01B5-4522-0109-366190D6F725}"/>
          </ac:spMkLst>
        </pc:spChg>
        <pc:spChg chg="mod">
          <ac:chgData name="Toby Donaldson" userId="2e6e5431-bb17-4c41-9985-d39c50d83c73" providerId="ADAL" clId="{B9586FC7-1ADA-4368-AE13-4AF4FF7EC188}" dt="2023-07-08T03:48:37.462" v="99"/>
          <ac:spMkLst>
            <pc:docMk/>
            <pc:sldMk cId="1165126330" sldId="257"/>
            <ac:spMk id="74" creationId="{DE0722E6-BE22-07E8-B3AD-97D62C031827}"/>
          </ac:spMkLst>
        </pc:spChg>
        <pc:spChg chg="mod">
          <ac:chgData name="Toby Donaldson" userId="2e6e5431-bb17-4c41-9985-d39c50d83c73" providerId="ADAL" clId="{B9586FC7-1ADA-4368-AE13-4AF4FF7EC188}" dt="2023-07-08T03:48:37.462" v="99"/>
          <ac:spMkLst>
            <pc:docMk/>
            <pc:sldMk cId="1165126330" sldId="257"/>
            <ac:spMk id="75" creationId="{285C0C93-58C9-269D-D15A-4FAB843F8A77}"/>
          </ac:spMkLst>
        </pc:spChg>
        <pc:spChg chg="mod">
          <ac:chgData name="Toby Donaldson" userId="2e6e5431-bb17-4c41-9985-d39c50d83c73" providerId="ADAL" clId="{B9586FC7-1ADA-4368-AE13-4AF4FF7EC188}" dt="2023-07-08T03:51:52.217" v="142" actId="20577"/>
          <ac:spMkLst>
            <pc:docMk/>
            <pc:sldMk cId="1165126330" sldId="257"/>
            <ac:spMk id="97" creationId="{FFEC6D3D-254F-035E-7381-AB6D61DDBF89}"/>
          </ac:spMkLst>
        </pc:spChg>
        <pc:spChg chg="mod">
          <ac:chgData name="Toby Donaldson" userId="2e6e5431-bb17-4c41-9985-d39c50d83c73" providerId="ADAL" clId="{B9586FC7-1ADA-4368-AE13-4AF4FF7EC188}" dt="2023-07-08T03:50:55.360" v="130"/>
          <ac:spMkLst>
            <pc:docMk/>
            <pc:sldMk cId="1165126330" sldId="257"/>
            <ac:spMk id="98" creationId="{CF006D6C-47F7-624E-9A95-12A5F03848E3}"/>
          </ac:spMkLst>
        </pc:spChg>
        <pc:spChg chg="mod">
          <ac:chgData name="Toby Donaldson" userId="2e6e5431-bb17-4c41-9985-d39c50d83c73" providerId="ADAL" clId="{B9586FC7-1ADA-4368-AE13-4AF4FF7EC188}" dt="2023-07-08T03:51:54.517" v="143" actId="20577"/>
          <ac:spMkLst>
            <pc:docMk/>
            <pc:sldMk cId="1165126330" sldId="257"/>
            <ac:spMk id="100" creationId="{E83C5630-B726-A28F-E416-99807DDC0A0B}"/>
          </ac:spMkLst>
        </pc:spChg>
        <pc:spChg chg="mod">
          <ac:chgData name="Toby Donaldson" userId="2e6e5431-bb17-4c41-9985-d39c50d83c73" providerId="ADAL" clId="{B9586FC7-1ADA-4368-AE13-4AF4FF7EC188}" dt="2023-07-08T03:50:55.360" v="130"/>
          <ac:spMkLst>
            <pc:docMk/>
            <pc:sldMk cId="1165126330" sldId="257"/>
            <ac:spMk id="101" creationId="{F3362B69-E086-3E5D-1242-D97748392EA2}"/>
          </ac:spMkLst>
        </pc:spChg>
        <pc:spChg chg="mod">
          <ac:chgData name="Toby Donaldson" userId="2e6e5431-bb17-4c41-9985-d39c50d83c73" providerId="ADAL" clId="{B9586FC7-1ADA-4368-AE13-4AF4FF7EC188}" dt="2023-07-08T03:51:56.245" v="144" actId="20577"/>
          <ac:spMkLst>
            <pc:docMk/>
            <pc:sldMk cId="1165126330" sldId="257"/>
            <ac:spMk id="103" creationId="{7A626EB1-C2FB-AFFD-13D6-E4AC272D1AC0}"/>
          </ac:spMkLst>
        </pc:spChg>
        <pc:spChg chg="mod">
          <ac:chgData name="Toby Donaldson" userId="2e6e5431-bb17-4c41-9985-d39c50d83c73" providerId="ADAL" clId="{B9586FC7-1ADA-4368-AE13-4AF4FF7EC188}" dt="2023-07-08T03:50:55.360" v="130"/>
          <ac:spMkLst>
            <pc:docMk/>
            <pc:sldMk cId="1165126330" sldId="257"/>
            <ac:spMk id="104" creationId="{0A7A3559-0305-56EB-7DBB-63BA93C5A56D}"/>
          </ac:spMkLst>
        </pc:spChg>
        <pc:spChg chg="mod">
          <ac:chgData name="Toby Donaldson" userId="2e6e5431-bb17-4c41-9985-d39c50d83c73" providerId="ADAL" clId="{B9586FC7-1ADA-4368-AE13-4AF4FF7EC188}" dt="2023-07-08T03:50:55.360" v="130"/>
          <ac:spMkLst>
            <pc:docMk/>
            <pc:sldMk cId="1165126330" sldId="257"/>
            <ac:spMk id="106" creationId="{24DA2EEB-5634-F9F0-7D78-068A09AF3795}"/>
          </ac:spMkLst>
        </pc:spChg>
        <pc:spChg chg="mod">
          <ac:chgData name="Toby Donaldson" userId="2e6e5431-bb17-4c41-9985-d39c50d83c73" providerId="ADAL" clId="{B9586FC7-1ADA-4368-AE13-4AF4FF7EC188}" dt="2023-07-08T03:50:55.360" v="130"/>
          <ac:spMkLst>
            <pc:docMk/>
            <pc:sldMk cId="1165126330" sldId="257"/>
            <ac:spMk id="107" creationId="{142647ED-7B83-FA82-F334-C4C44F9FFB25}"/>
          </ac:spMkLst>
        </pc:spChg>
        <pc:spChg chg="mod">
          <ac:chgData name="Toby Donaldson" userId="2e6e5431-bb17-4c41-9985-d39c50d83c73" providerId="ADAL" clId="{B9586FC7-1ADA-4368-AE13-4AF4FF7EC188}" dt="2023-07-08T03:52:12.454" v="150" actId="20577"/>
          <ac:spMkLst>
            <pc:docMk/>
            <pc:sldMk cId="1165126330" sldId="257"/>
            <ac:spMk id="113" creationId="{70205D6F-F7D2-0F92-69F7-02F30FC9F737}"/>
          </ac:spMkLst>
        </pc:spChg>
        <pc:spChg chg="mod">
          <ac:chgData name="Toby Donaldson" userId="2e6e5431-bb17-4c41-9985-d39c50d83c73" providerId="ADAL" clId="{B9586FC7-1ADA-4368-AE13-4AF4FF7EC188}" dt="2023-07-08T03:52:00.863" v="145"/>
          <ac:spMkLst>
            <pc:docMk/>
            <pc:sldMk cId="1165126330" sldId="257"/>
            <ac:spMk id="114" creationId="{FAEE37B5-303F-00A5-85FA-D724E94CB727}"/>
          </ac:spMkLst>
        </pc:spChg>
        <pc:spChg chg="add mod">
          <ac:chgData name="Toby Donaldson" userId="2e6e5431-bb17-4c41-9985-d39c50d83c73" providerId="ADAL" clId="{B9586FC7-1ADA-4368-AE13-4AF4FF7EC188}" dt="2023-07-08T03:55:56.303" v="277" actId="1076"/>
          <ac:spMkLst>
            <pc:docMk/>
            <pc:sldMk cId="1165126330" sldId="257"/>
            <ac:spMk id="118" creationId="{16198318-155F-37A0-5A07-B04A95DB2C0D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22" creationId="{425A131F-9BC4-1CEE-C5A3-00032F86BB8C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23" creationId="{7BC6FFC9-D1A3-4C93-3951-8141473BB9D7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25" creationId="{68B79C68-BC28-5EB1-B2CA-60D2B376DD78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26" creationId="{87C9E426-5486-1862-A099-82F39A9F1E0B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28" creationId="{816DB8F5-A452-13BC-7972-37419B8C0ED7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29" creationId="{99BE12F6-E536-61AB-0F63-EE73CE5129C1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31" creationId="{D3C8915C-E76B-5702-5285-641A20007A06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32" creationId="{D01749AB-8810-A763-698D-FCBC664529C4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34" creationId="{E05F0861-144B-08CE-EFB1-A4F3730663F3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35" creationId="{0BD21CED-4AC2-2319-F970-B82E806B5A29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37" creationId="{F3061C92-C77A-BF18-B25D-993BB9F17782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38" creationId="{C955E9F5-055C-93DF-D79B-8F11D489EB33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40" creationId="{54288A68-35FF-692C-7575-37EB7E47F176}"/>
          </ac:spMkLst>
        </pc:spChg>
        <pc:spChg chg="mod">
          <ac:chgData name="Toby Donaldson" userId="2e6e5431-bb17-4c41-9985-d39c50d83c73" providerId="ADAL" clId="{B9586FC7-1ADA-4368-AE13-4AF4FF7EC188}" dt="2023-07-08T03:56:01.334" v="278"/>
          <ac:spMkLst>
            <pc:docMk/>
            <pc:sldMk cId="1165126330" sldId="257"/>
            <ac:spMk id="141" creationId="{A46F2C84-B1D8-7398-2ECA-FC3742F4E9BC}"/>
          </ac:spMkLst>
        </pc:spChg>
        <pc:spChg chg="add mod">
          <ac:chgData name="Toby Donaldson" userId="2e6e5431-bb17-4c41-9985-d39c50d83c73" providerId="ADAL" clId="{B9586FC7-1ADA-4368-AE13-4AF4FF7EC188}" dt="2023-07-08T03:56:29.694" v="306" actId="1076"/>
          <ac:spMkLst>
            <pc:docMk/>
            <pc:sldMk cId="1165126330" sldId="257"/>
            <ac:spMk id="148" creationId="{61F93364-4303-6D66-0309-9400DA130F4C}"/>
          </ac:spMkLst>
        </pc:spChg>
        <pc:spChg chg="add mod">
          <ac:chgData name="Toby Donaldson" userId="2e6e5431-bb17-4c41-9985-d39c50d83c73" providerId="ADAL" clId="{B9586FC7-1ADA-4368-AE13-4AF4FF7EC188}" dt="2023-07-08T04:03:27.643" v="351" actId="1076"/>
          <ac:spMkLst>
            <pc:docMk/>
            <pc:sldMk cId="1165126330" sldId="257"/>
            <ac:spMk id="154" creationId="{C81DC1F5-1F7A-5451-6797-BF5DBEB7E769}"/>
          </ac:spMkLst>
        </pc:spChg>
        <pc:grpChg chg="add mod">
          <ac:chgData name="Toby Donaldson" userId="2e6e5431-bb17-4c41-9985-d39c50d83c73" providerId="ADAL" clId="{B9586FC7-1ADA-4368-AE13-4AF4FF7EC188}" dt="2023-07-08T03:55:19.100" v="240" actId="1076"/>
          <ac:grpSpMkLst>
            <pc:docMk/>
            <pc:sldMk cId="1165126330" sldId="257"/>
            <ac:grpSpMk id="4" creationId="{673423C3-31FF-9788-EA51-2779CAEF5717}"/>
          </ac:grpSpMkLst>
        </pc:grpChg>
        <pc:grpChg chg="add mod">
          <ac:chgData name="Toby Donaldson" userId="2e6e5431-bb17-4c41-9985-d39c50d83c73" providerId="ADAL" clId="{B9586FC7-1ADA-4368-AE13-4AF4FF7EC188}" dt="2023-07-08T03:55:19.100" v="240" actId="1076"/>
          <ac:grpSpMkLst>
            <pc:docMk/>
            <pc:sldMk cId="1165126330" sldId="257"/>
            <ac:grpSpMk id="7" creationId="{F11B678B-328F-7AD8-A9B8-AC0BA5DF615C}"/>
          </ac:grpSpMkLst>
        </pc:grpChg>
        <pc:grpChg chg="add mod">
          <ac:chgData name="Toby Donaldson" userId="2e6e5431-bb17-4c41-9985-d39c50d83c73" providerId="ADAL" clId="{B9586FC7-1ADA-4368-AE13-4AF4FF7EC188}" dt="2023-07-08T03:55:19.100" v="240" actId="1076"/>
          <ac:grpSpMkLst>
            <pc:docMk/>
            <pc:sldMk cId="1165126330" sldId="257"/>
            <ac:grpSpMk id="10" creationId="{A476C53D-151C-290C-38F0-9D799532CD60}"/>
          </ac:grpSpMkLst>
        </pc:grpChg>
        <pc:grpChg chg="add mod">
          <ac:chgData name="Toby Donaldson" userId="2e6e5431-bb17-4c41-9985-d39c50d83c73" providerId="ADAL" clId="{B9586FC7-1ADA-4368-AE13-4AF4FF7EC188}" dt="2023-07-08T03:55:19.100" v="240" actId="1076"/>
          <ac:grpSpMkLst>
            <pc:docMk/>
            <pc:sldMk cId="1165126330" sldId="257"/>
            <ac:grpSpMk id="13" creationId="{A2CCB0BE-6090-45E8-22DE-ECF2FE0CF98A}"/>
          </ac:grpSpMkLst>
        </pc:grpChg>
        <pc:grpChg chg="add mod">
          <ac:chgData name="Toby Donaldson" userId="2e6e5431-bb17-4c41-9985-d39c50d83c73" providerId="ADAL" clId="{B9586FC7-1ADA-4368-AE13-4AF4FF7EC188}" dt="2023-07-08T03:55:19.100" v="240" actId="1076"/>
          <ac:grpSpMkLst>
            <pc:docMk/>
            <pc:sldMk cId="1165126330" sldId="257"/>
            <ac:grpSpMk id="16" creationId="{0CAFC06C-9D09-E1DA-84F0-F2098B81D489}"/>
          </ac:grpSpMkLst>
        </pc:grpChg>
        <pc:grpChg chg="add mod">
          <ac:chgData name="Toby Donaldson" userId="2e6e5431-bb17-4c41-9985-d39c50d83c73" providerId="ADAL" clId="{B9586FC7-1ADA-4368-AE13-4AF4FF7EC188}" dt="2023-07-08T03:55:19.100" v="240" actId="1076"/>
          <ac:grpSpMkLst>
            <pc:docMk/>
            <pc:sldMk cId="1165126330" sldId="257"/>
            <ac:grpSpMk id="19" creationId="{31AE2281-16BA-4B91-4E67-14D5F1402CEE}"/>
          </ac:grpSpMkLst>
        </pc:grpChg>
        <pc:grpChg chg="add mod">
          <ac:chgData name="Toby Donaldson" userId="2e6e5431-bb17-4c41-9985-d39c50d83c73" providerId="ADAL" clId="{B9586FC7-1ADA-4368-AE13-4AF4FF7EC188}" dt="2023-07-08T03:55:19.100" v="240" actId="1076"/>
          <ac:grpSpMkLst>
            <pc:docMk/>
            <pc:sldMk cId="1165126330" sldId="257"/>
            <ac:grpSpMk id="22" creationId="{04C03E60-4BE1-2D00-AFAF-10D0FE8BB5A2}"/>
          </ac:grpSpMkLst>
        </pc:grpChg>
        <pc:grpChg chg="add del mod">
          <ac:chgData name="Toby Donaldson" userId="2e6e5431-bb17-4c41-9985-d39c50d83c73" providerId="ADAL" clId="{B9586FC7-1ADA-4368-AE13-4AF4FF7EC188}" dt="2023-07-08T03:53:43.439" v="193" actId="21"/>
          <ac:grpSpMkLst>
            <pc:docMk/>
            <pc:sldMk cId="1165126330" sldId="257"/>
            <ac:grpSpMk id="31" creationId="{5604DE71-CB81-3BB3-0150-09700511CDB0}"/>
          </ac:grpSpMkLst>
        </pc:grpChg>
        <pc:grpChg chg="add del mod">
          <ac:chgData name="Toby Donaldson" userId="2e6e5431-bb17-4c41-9985-d39c50d83c73" providerId="ADAL" clId="{B9586FC7-1ADA-4368-AE13-4AF4FF7EC188}" dt="2023-07-08T03:53:43.439" v="193" actId="21"/>
          <ac:grpSpMkLst>
            <pc:docMk/>
            <pc:sldMk cId="1165126330" sldId="257"/>
            <ac:grpSpMk id="34" creationId="{2853050D-8542-6B19-D37D-A29B3056DC46}"/>
          </ac:grpSpMkLst>
        </pc:grpChg>
        <pc:grpChg chg="add del mod">
          <ac:chgData name="Toby Donaldson" userId="2e6e5431-bb17-4c41-9985-d39c50d83c73" providerId="ADAL" clId="{B9586FC7-1ADA-4368-AE13-4AF4FF7EC188}" dt="2023-07-08T03:53:43.439" v="193" actId="21"/>
          <ac:grpSpMkLst>
            <pc:docMk/>
            <pc:sldMk cId="1165126330" sldId="257"/>
            <ac:grpSpMk id="37" creationId="{530FFAEC-5D8F-CE09-01A1-F200F6F1B5EA}"/>
          </ac:grpSpMkLst>
        </pc:grpChg>
        <pc:grpChg chg="add del mod">
          <ac:chgData name="Toby Donaldson" userId="2e6e5431-bb17-4c41-9985-d39c50d83c73" providerId="ADAL" clId="{B9586FC7-1ADA-4368-AE13-4AF4FF7EC188}" dt="2023-07-08T03:53:43.439" v="193" actId="21"/>
          <ac:grpSpMkLst>
            <pc:docMk/>
            <pc:sldMk cId="1165126330" sldId="257"/>
            <ac:grpSpMk id="40" creationId="{01E33D0D-CEFB-F7E9-135A-0BBFFB70B326}"/>
          </ac:grpSpMkLst>
        </pc:grpChg>
        <pc:grpChg chg="add del mod">
          <ac:chgData name="Toby Donaldson" userId="2e6e5431-bb17-4c41-9985-d39c50d83c73" providerId="ADAL" clId="{B9586FC7-1ADA-4368-AE13-4AF4FF7EC188}" dt="2023-07-08T03:53:43.439" v="193" actId="21"/>
          <ac:grpSpMkLst>
            <pc:docMk/>
            <pc:sldMk cId="1165126330" sldId="257"/>
            <ac:grpSpMk id="43" creationId="{A1594DAD-07B0-3E07-9ADB-A236A79EB4E6}"/>
          </ac:grpSpMkLst>
        </pc:grpChg>
        <pc:grpChg chg="add del mod">
          <ac:chgData name="Toby Donaldson" userId="2e6e5431-bb17-4c41-9985-d39c50d83c73" providerId="ADAL" clId="{B9586FC7-1ADA-4368-AE13-4AF4FF7EC188}" dt="2023-07-08T03:53:43.439" v="193" actId="21"/>
          <ac:grpSpMkLst>
            <pc:docMk/>
            <pc:sldMk cId="1165126330" sldId="257"/>
            <ac:grpSpMk id="46" creationId="{AD7A29C8-A926-D430-F8AF-95BEB0D2767C}"/>
          </ac:grpSpMkLst>
        </pc:grpChg>
        <pc:grpChg chg="add del mod">
          <ac:chgData name="Toby Donaldson" userId="2e6e5431-bb17-4c41-9985-d39c50d83c73" providerId="ADAL" clId="{B9586FC7-1ADA-4368-AE13-4AF4FF7EC188}" dt="2023-07-08T03:53:43.439" v="193" actId="21"/>
          <ac:grpSpMkLst>
            <pc:docMk/>
            <pc:sldMk cId="1165126330" sldId="257"/>
            <ac:grpSpMk id="49" creationId="{67EC09A6-465E-D472-13A9-AC330AB79291}"/>
          </ac:grpSpMkLst>
        </pc:grpChg>
        <pc:grpChg chg="add del mod">
          <ac:chgData name="Toby Donaldson" userId="2e6e5431-bb17-4c41-9985-d39c50d83c73" providerId="ADAL" clId="{B9586FC7-1ADA-4368-AE13-4AF4FF7EC188}" dt="2023-07-08T03:50:50.349" v="129" actId="21"/>
          <ac:grpSpMkLst>
            <pc:docMk/>
            <pc:sldMk cId="1165126330" sldId="257"/>
            <ac:grpSpMk id="64" creationId="{1BEDB156-AD01-4F8C-BE75-660377BC4141}"/>
          </ac:grpSpMkLst>
        </pc:grpChg>
        <pc:grpChg chg="add del mod">
          <ac:chgData name="Toby Donaldson" userId="2e6e5431-bb17-4c41-9985-d39c50d83c73" providerId="ADAL" clId="{B9586FC7-1ADA-4368-AE13-4AF4FF7EC188}" dt="2023-07-08T03:50:50.349" v="129" actId="21"/>
          <ac:grpSpMkLst>
            <pc:docMk/>
            <pc:sldMk cId="1165126330" sldId="257"/>
            <ac:grpSpMk id="67" creationId="{3D1D6E72-6BAB-1A90-9F81-052165552EE1}"/>
          </ac:grpSpMkLst>
        </pc:grpChg>
        <pc:grpChg chg="add del mod">
          <ac:chgData name="Toby Donaldson" userId="2e6e5431-bb17-4c41-9985-d39c50d83c73" providerId="ADAL" clId="{B9586FC7-1ADA-4368-AE13-4AF4FF7EC188}" dt="2023-07-08T03:50:50.349" v="129" actId="21"/>
          <ac:grpSpMkLst>
            <pc:docMk/>
            <pc:sldMk cId="1165126330" sldId="257"/>
            <ac:grpSpMk id="70" creationId="{49303CFA-C805-50F3-7B63-214F15BF7C2D}"/>
          </ac:grpSpMkLst>
        </pc:grpChg>
        <pc:grpChg chg="add del mod">
          <ac:chgData name="Toby Donaldson" userId="2e6e5431-bb17-4c41-9985-d39c50d83c73" providerId="ADAL" clId="{B9586FC7-1ADA-4368-AE13-4AF4FF7EC188}" dt="2023-07-08T03:50:50.349" v="129" actId="21"/>
          <ac:grpSpMkLst>
            <pc:docMk/>
            <pc:sldMk cId="1165126330" sldId="257"/>
            <ac:grpSpMk id="73" creationId="{9B6D5C27-CD7F-30F3-E0C5-84EBA063AD16}"/>
          </ac:grpSpMkLst>
        </pc:grpChg>
        <pc:grpChg chg="add del mod">
          <ac:chgData name="Toby Donaldson" userId="2e6e5431-bb17-4c41-9985-d39c50d83c73" providerId="ADAL" clId="{B9586FC7-1ADA-4368-AE13-4AF4FF7EC188}" dt="2023-07-08T03:54:06.299" v="232" actId="21"/>
          <ac:grpSpMkLst>
            <pc:docMk/>
            <pc:sldMk cId="1165126330" sldId="257"/>
            <ac:grpSpMk id="96" creationId="{02E9C640-5778-1D5F-CD85-6194EEDB585C}"/>
          </ac:grpSpMkLst>
        </pc:grpChg>
        <pc:grpChg chg="add del mod">
          <ac:chgData name="Toby Donaldson" userId="2e6e5431-bb17-4c41-9985-d39c50d83c73" providerId="ADAL" clId="{B9586FC7-1ADA-4368-AE13-4AF4FF7EC188}" dt="2023-07-08T03:54:06.299" v="232" actId="21"/>
          <ac:grpSpMkLst>
            <pc:docMk/>
            <pc:sldMk cId="1165126330" sldId="257"/>
            <ac:grpSpMk id="99" creationId="{D19385D4-6963-93EE-531E-DC20B50A3187}"/>
          </ac:grpSpMkLst>
        </pc:grpChg>
        <pc:grpChg chg="add del mod">
          <ac:chgData name="Toby Donaldson" userId="2e6e5431-bb17-4c41-9985-d39c50d83c73" providerId="ADAL" clId="{B9586FC7-1ADA-4368-AE13-4AF4FF7EC188}" dt="2023-07-08T03:54:06.299" v="232" actId="21"/>
          <ac:grpSpMkLst>
            <pc:docMk/>
            <pc:sldMk cId="1165126330" sldId="257"/>
            <ac:grpSpMk id="102" creationId="{0F4CEDD0-3C28-1BF0-9320-8E171E102594}"/>
          </ac:grpSpMkLst>
        </pc:grpChg>
        <pc:grpChg chg="add del mod">
          <ac:chgData name="Toby Donaldson" userId="2e6e5431-bb17-4c41-9985-d39c50d83c73" providerId="ADAL" clId="{B9586FC7-1ADA-4368-AE13-4AF4FF7EC188}" dt="2023-07-08T03:51:29.255" v="136" actId="21"/>
          <ac:grpSpMkLst>
            <pc:docMk/>
            <pc:sldMk cId="1165126330" sldId="257"/>
            <ac:grpSpMk id="105" creationId="{C86AF36A-03D8-442D-F2D0-D535E2B52D70}"/>
          </ac:grpSpMkLst>
        </pc:grpChg>
        <pc:grpChg chg="add del mod">
          <ac:chgData name="Toby Donaldson" userId="2e6e5431-bb17-4c41-9985-d39c50d83c73" providerId="ADAL" clId="{B9586FC7-1ADA-4368-AE13-4AF4FF7EC188}" dt="2023-07-08T03:54:06.299" v="232" actId="21"/>
          <ac:grpSpMkLst>
            <pc:docMk/>
            <pc:sldMk cId="1165126330" sldId="257"/>
            <ac:grpSpMk id="112" creationId="{539855EC-32D5-4BC0-E8ED-65EF75332047}"/>
          </ac:grpSpMkLst>
        </pc:grpChg>
        <pc:grpChg chg="add mod">
          <ac:chgData name="Toby Donaldson" userId="2e6e5431-bb17-4c41-9985-d39c50d83c73" providerId="ADAL" clId="{B9586FC7-1ADA-4368-AE13-4AF4FF7EC188}" dt="2023-07-08T03:56:04.590" v="279" actId="1076"/>
          <ac:grpSpMkLst>
            <pc:docMk/>
            <pc:sldMk cId="1165126330" sldId="257"/>
            <ac:grpSpMk id="121" creationId="{2E24BA6C-7D01-1501-AC07-0CD4748185E9}"/>
          </ac:grpSpMkLst>
        </pc:grpChg>
        <pc:grpChg chg="add mod">
          <ac:chgData name="Toby Donaldson" userId="2e6e5431-bb17-4c41-9985-d39c50d83c73" providerId="ADAL" clId="{B9586FC7-1ADA-4368-AE13-4AF4FF7EC188}" dt="2023-07-08T03:56:04.590" v="279" actId="1076"/>
          <ac:grpSpMkLst>
            <pc:docMk/>
            <pc:sldMk cId="1165126330" sldId="257"/>
            <ac:grpSpMk id="124" creationId="{DD9E4BDC-4CCA-986B-4DB9-94A325CEC796}"/>
          </ac:grpSpMkLst>
        </pc:grpChg>
        <pc:grpChg chg="add mod">
          <ac:chgData name="Toby Donaldson" userId="2e6e5431-bb17-4c41-9985-d39c50d83c73" providerId="ADAL" clId="{B9586FC7-1ADA-4368-AE13-4AF4FF7EC188}" dt="2023-07-08T03:56:04.590" v="279" actId="1076"/>
          <ac:grpSpMkLst>
            <pc:docMk/>
            <pc:sldMk cId="1165126330" sldId="257"/>
            <ac:grpSpMk id="127" creationId="{D65E8220-C1DE-8269-B65E-412F34F07FCF}"/>
          </ac:grpSpMkLst>
        </pc:grpChg>
        <pc:grpChg chg="add mod">
          <ac:chgData name="Toby Donaldson" userId="2e6e5431-bb17-4c41-9985-d39c50d83c73" providerId="ADAL" clId="{B9586FC7-1ADA-4368-AE13-4AF4FF7EC188}" dt="2023-07-08T03:56:04.590" v="279" actId="1076"/>
          <ac:grpSpMkLst>
            <pc:docMk/>
            <pc:sldMk cId="1165126330" sldId="257"/>
            <ac:grpSpMk id="130" creationId="{1EB78FE5-C59C-4AD0-330A-E1E48C5D43B2}"/>
          </ac:grpSpMkLst>
        </pc:grpChg>
        <pc:grpChg chg="add mod">
          <ac:chgData name="Toby Donaldson" userId="2e6e5431-bb17-4c41-9985-d39c50d83c73" providerId="ADAL" clId="{B9586FC7-1ADA-4368-AE13-4AF4FF7EC188}" dt="2023-07-08T03:56:04.590" v="279" actId="1076"/>
          <ac:grpSpMkLst>
            <pc:docMk/>
            <pc:sldMk cId="1165126330" sldId="257"/>
            <ac:grpSpMk id="133" creationId="{21353A2E-A4C6-A966-1EDD-292A3091E10E}"/>
          </ac:grpSpMkLst>
        </pc:grpChg>
        <pc:grpChg chg="add del mod">
          <ac:chgData name="Toby Donaldson" userId="2e6e5431-bb17-4c41-9985-d39c50d83c73" providerId="ADAL" clId="{B9586FC7-1ADA-4368-AE13-4AF4FF7EC188}" dt="2023-07-08T03:57:37.566" v="313" actId="21"/>
          <ac:grpSpMkLst>
            <pc:docMk/>
            <pc:sldMk cId="1165126330" sldId="257"/>
            <ac:grpSpMk id="136" creationId="{BE904A5F-C71E-49BC-7E4E-C7347AD34045}"/>
          </ac:grpSpMkLst>
        </pc:grpChg>
        <pc:grpChg chg="add mod">
          <ac:chgData name="Toby Donaldson" userId="2e6e5431-bb17-4c41-9985-d39c50d83c73" providerId="ADAL" clId="{B9586FC7-1ADA-4368-AE13-4AF4FF7EC188}" dt="2023-07-08T03:56:04.590" v="279" actId="1076"/>
          <ac:grpSpMkLst>
            <pc:docMk/>
            <pc:sldMk cId="1165126330" sldId="257"/>
            <ac:grpSpMk id="139" creationId="{298164E7-EE1A-5D03-B2BE-6057A8FB3D0F}"/>
          </ac:grpSpMkLst>
        </pc:grpChg>
        <pc:picChg chg="add mod">
          <ac:chgData name="Toby Donaldson" userId="2e6e5431-bb17-4c41-9985-d39c50d83c73" providerId="ADAL" clId="{B9586FC7-1ADA-4368-AE13-4AF4FF7EC188}" dt="2023-07-08T03:55:19.100" v="240" actId="1076"/>
          <ac:picMkLst>
            <pc:docMk/>
            <pc:sldMk cId="1165126330" sldId="257"/>
            <ac:picMk id="120" creationId="{650DB166-B10E-E07A-0AD6-6C65C56AB478}"/>
          </ac:picMkLst>
        </pc:picChg>
        <pc:picChg chg="add del mod">
          <ac:chgData name="Toby Donaldson" userId="2e6e5431-bb17-4c41-9985-d39c50d83c73" providerId="ADAL" clId="{B9586FC7-1ADA-4368-AE13-4AF4FF7EC188}" dt="2023-07-08T03:56:51.930" v="309" actId="21"/>
          <ac:picMkLst>
            <pc:docMk/>
            <pc:sldMk cId="1165126330" sldId="257"/>
            <ac:picMk id="149" creationId="{BFF6889F-5F67-9BB8-FB84-DE99C309D244}"/>
          </ac:picMkLst>
        </pc:picChg>
        <pc:picChg chg="add mod">
          <ac:chgData name="Toby Donaldson" userId="2e6e5431-bb17-4c41-9985-d39c50d83c73" providerId="ADAL" clId="{B9586FC7-1ADA-4368-AE13-4AF4FF7EC188}" dt="2023-07-08T03:57:14.698" v="312" actId="1076"/>
          <ac:picMkLst>
            <pc:docMk/>
            <pc:sldMk cId="1165126330" sldId="257"/>
            <ac:picMk id="151" creationId="{F38EAB0E-3D57-2263-7431-F1182F795BD9}"/>
          </ac:picMkLst>
        </pc:picChg>
        <pc:cxnChg chg="add mod">
          <ac:chgData name="Toby Donaldson" userId="2e6e5431-bb17-4c41-9985-d39c50d83c73" providerId="ADAL" clId="{B9586FC7-1ADA-4368-AE13-4AF4FF7EC188}" dt="2023-07-08T03:55:19.100" v="240" actId="1076"/>
          <ac:cxnSpMkLst>
            <pc:docMk/>
            <pc:sldMk cId="1165126330" sldId="257"/>
            <ac:cxnSpMk id="25" creationId="{47833BC1-0E49-B2C1-A63C-88FACEA59299}"/>
          </ac:cxnSpMkLst>
        </pc:cxnChg>
        <pc:cxnChg chg="add mod">
          <ac:chgData name="Toby Donaldson" userId="2e6e5431-bb17-4c41-9985-d39c50d83c73" providerId="ADAL" clId="{B9586FC7-1ADA-4368-AE13-4AF4FF7EC188}" dt="2023-07-08T03:55:19.100" v="240" actId="1076"/>
          <ac:cxnSpMkLst>
            <pc:docMk/>
            <pc:sldMk cId="1165126330" sldId="257"/>
            <ac:cxnSpMk id="26" creationId="{5DC71255-AE24-0F87-E74B-1C06C962FD71}"/>
          </ac:cxnSpMkLst>
        </pc:cxnChg>
        <pc:cxnChg chg="add mod">
          <ac:chgData name="Toby Donaldson" userId="2e6e5431-bb17-4c41-9985-d39c50d83c73" providerId="ADAL" clId="{B9586FC7-1ADA-4368-AE13-4AF4FF7EC188}" dt="2023-07-08T03:55:19.100" v="240" actId="1076"/>
          <ac:cxnSpMkLst>
            <pc:docMk/>
            <pc:sldMk cId="1165126330" sldId="257"/>
            <ac:cxnSpMk id="27" creationId="{4F79CA5F-BED5-905D-0C7D-F1341885942B}"/>
          </ac:cxnSpMkLst>
        </pc:cxnChg>
        <pc:cxnChg chg="add mod">
          <ac:chgData name="Toby Donaldson" userId="2e6e5431-bb17-4c41-9985-d39c50d83c73" providerId="ADAL" clId="{B9586FC7-1ADA-4368-AE13-4AF4FF7EC188}" dt="2023-07-08T03:55:19.100" v="240" actId="1076"/>
          <ac:cxnSpMkLst>
            <pc:docMk/>
            <pc:sldMk cId="1165126330" sldId="257"/>
            <ac:cxnSpMk id="28" creationId="{2A98442C-97BE-FCDD-1555-BBDAE0DB0ADE}"/>
          </ac:cxnSpMkLst>
        </pc:cxnChg>
        <pc:cxnChg chg="add mod">
          <ac:chgData name="Toby Donaldson" userId="2e6e5431-bb17-4c41-9985-d39c50d83c73" providerId="ADAL" clId="{B9586FC7-1ADA-4368-AE13-4AF4FF7EC188}" dt="2023-07-08T03:55:19.100" v="240" actId="1076"/>
          <ac:cxnSpMkLst>
            <pc:docMk/>
            <pc:sldMk cId="1165126330" sldId="257"/>
            <ac:cxnSpMk id="29" creationId="{2CC52A46-AD59-BF00-C7CC-29D30B4ED6DF}"/>
          </ac:cxnSpMkLst>
        </pc:cxnChg>
        <pc:cxnChg chg="add mod">
          <ac:chgData name="Toby Donaldson" userId="2e6e5431-bb17-4c41-9985-d39c50d83c73" providerId="ADAL" clId="{B9586FC7-1ADA-4368-AE13-4AF4FF7EC188}" dt="2023-07-08T03:55:19.100" v="240" actId="1076"/>
          <ac:cxnSpMkLst>
            <pc:docMk/>
            <pc:sldMk cId="1165126330" sldId="257"/>
            <ac:cxnSpMk id="30" creationId="{A9C659C3-EA8F-66CB-1C0C-54C7DFFF8556}"/>
          </ac:cxnSpMkLst>
        </pc:cxnChg>
        <pc:cxnChg chg="add del mod">
          <ac:chgData name="Toby Donaldson" userId="2e6e5431-bb17-4c41-9985-d39c50d83c73" providerId="ADAL" clId="{B9586FC7-1ADA-4368-AE13-4AF4FF7EC188}" dt="2023-07-08T03:53:43.439" v="193" actId="21"/>
          <ac:cxnSpMkLst>
            <pc:docMk/>
            <pc:sldMk cId="1165126330" sldId="257"/>
            <ac:cxnSpMk id="52" creationId="{CC54DEEC-5D48-21F8-14E4-44D38AB50980}"/>
          </ac:cxnSpMkLst>
        </pc:cxnChg>
        <pc:cxnChg chg="add del mod">
          <ac:chgData name="Toby Donaldson" userId="2e6e5431-bb17-4c41-9985-d39c50d83c73" providerId="ADAL" clId="{B9586FC7-1ADA-4368-AE13-4AF4FF7EC188}" dt="2023-07-08T03:53:43.439" v="193" actId="21"/>
          <ac:cxnSpMkLst>
            <pc:docMk/>
            <pc:sldMk cId="1165126330" sldId="257"/>
            <ac:cxnSpMk id="53" creationId="{990EA5EE-8D01-DD94-F27B-73EADE900223}"/>
          </ac:cxnSpMkLst>
        </pc:cxnChg>
        <pc:cxnChg chg="add del mod">
          <ac:chgData name="Toby Donaldson" userId="2e6e5431-bb17-4c41-9985-d39c50d83c73" providerId="ADAL" clId="{B9586FC7-1ADA-4368-AE13-4AF4FF7EC188}" dt="2023-07-08T03:53:43.439" v="193" actId="21"/>
          <ac:cxnSpMkLst>
            <pc:docMk/>
            <pc:sldMk cId="1165126330" sldId="257"/>
            <ac:cxnSpMk id="54" creationId="{A709A268-8314-29D5-8DA7-D6AF2ED65F8C}"/>
          </ac:cxnSpMkLst>
        </pc:cxnChg>
        <pc:cxnChg chg="add del mod">
          <ac:chgData name="Toby Donaldson" userId="2e6e5431-bb17-4c41-9985-d39c50d83c73" providerId="ADAL" clId="{B9586FC7-1ADA-4368-AE13-4AF4FF7EC188}" dt="2023-07-08T03:53:43.439" v="193" actId="21"/>
          <ac:cxnSpMkLst>
            <pc:docMk/>
            <pc:sldMk cId="1165126330" sldId="257"/>
            <ac:cxnSpMk id="55" creationId="{925C0542-FC6A-9146-0796-314227782F10}"/>
          </ac:cxnSpMkLst>
        </pc:cxnChg>
        <pc:cxnChg chg="add del mod">
          <ac:chgData name="Toby Donaldson" userId="2e6e5431-bb17-4c41-9985-d39c50d83c73" providerId="ADAL" clId="{B9586FC7-1ADA-4368-AE13-4AF4FF7EC188}" dt="2023-07-08T03:53:43.439" v="193" actId="21"/>
          <ac:cxnSpMkLst>
            <pc:docMk/>
            <pc:sldMk cId="1165126330" sldId="257"/>
            <ac:cxnSpMk id="56" creationId="{9E0D4F03-D7CB-153B-3B8F-85C5904731AD}"/>
          </ac:cxnSpMkLst>
        </pc:cxnChg>
        <pc:cxnChg chg="add del mod">
          <ac:chgData name="Toby Donaldson" userId="2e6e5431-bb17-4c41-9985-d39c50d83c73" providerId="ADAL" clId="{B9586FC7-1ADA-4368-AE13-4AF4FF7EC188}" dt="2023-07-08T03:53:43.439" v="193" actId="21"/>
          <ac:cxnSpMkLst>
            <pc:docMk/>
            <pc:sldMk cId="1165126330" sldId="257"/>
            <ac:cxnSpMk id="57" creationId="{D0283C6A-F2AA-196E-79DF-4C0550A532C0}"/>
          </ac:cxnSpMkLst>
        </pc:cxnChg>
        <pc:cxnChg chg="add del mod">
          <ac:chgData name="Toby Donaldson" userId="2e6e5431-bb17-4c41-9985-d39c50d83c73" providerId="ADAL" clId="{B9586FC7-1ADA-4368-AE13-4AF4FF7EC188}" dt="2023-07-08T03:50:50.349" v="129" actId="21"/>
          <ac:cxnSpMkLst>
            <pc:docMk/>
            <pc:sldMk cId="1165126330" sldId="257"/>
            <ac:cxnSpMk id="76" creationId="{1BCEF6FD-007A-DD7C-6549-0467DF656EEF}"/>
          </ac:cxnSpMkLst>
        </pc:cxnChg>
        <pc:cxnChg chg="add del mod">
          <ac:chgData name="Toby Donaldson" userId="2e6e5431-bb17-4c41-9985-d39c50d83c73" providerId="ADAL" clId="{B9586FC7-1ADA-4368-AE13-4AF4FF7EC188}" dt="2023-07-08T03:50:50.349" v="129" actId="21"/>
          <ac:cxnSpMkLst>
            <pc:docMk/>
            <pc:sldMk cId="1165126330" sldId="257"/>
            <ac:cxnSpMk id="77" creationId="{F19CF678-64A5-927B-881C-69B72D5593D7}"/>
          </ac:cxnSpMkLst>
        </pc:cxnChg>
        <pc:cxnChg chg="add del mod">
          <ac:chgData name="Toby Donaldson" userId="2e6e5431-bb17-4c41-9985-d39c50d83c73" providerId="ADAL" clId="{B9586FC7-1ADA-4368-AE13-4AF4FF7EC188}" dt="2023-07-08T03:50:50.349" v="129" actId="21"/>
          <ac:cxnSpMkLst>
            <pc:docMk/>
            <pc:sldMk cId="1165126330" sldId="257"/>
            <ac:cxnSpMk id="78" creationId="{1F97A533-BD05-E09D-5C9F-FBCF89AE94D6}"/>
          </ac:cxnSpMkLst>
        </pc:cxnChg>
        <pc:cxnChg chg="add del mod">
          <ac:chgData name="Toby Donaldson" userId="2e6e5431-bb17-4c41-9985-d39c50d83c73" providerId="ADAL" clId="{B9586FC7-1ADA-4368-AE13-4AF4FF7EC188}" dt="2023-07-08T03:54:06.299" v="232" actId="21"/>
          <ac:cxnSpMkLst>
            <pc:docMk/>
            <pc:sldMk cId="1165126330" sldId="257"/>
            <ac:cxnSpMk id="108" creationId="{2BCED9D0-6C23-7B59-2469-2BD489D25BD2}"/>
          </ac:cxnSpMkLst>
        </pc:cxnChg>
        <pc:cxnChg chg="add del mod">
          <ac:chgData name="Toby Donaldson" userId="2e6e5431-bb17-4c41-9985-d39c50d83c73" providerId="ADAL" clId="{B9586FC7-1ADA-4368-AE13-4AF4FF7EC188}" dt="2023-07-08T03:54:06.299" v="232" actId="21"/>
          <ac:cxnSpMkLst>
            <pc:docMk/>
            <pc:sldMk cId="1165126330" sldId="257"/>
            <ac:cxnSpMk id="109" creationId="{B6A560F3-4802-4ABC-1FCD-BDA8DB6BBDC0}"/>
          </ac:cxnSpMkLst>
        </pc:cxnChg>
        <pc:cxnChg chg="add del mod">
          <ac:chgData name="Toby Donaldson" userId="2e6e5431-bb17-4c41-9985-d39c50d83c73" providerId="ADAL" clId="{B9586FC7-1ADA-4368-AE13-4AF4FF7EC188}" dt="2023-07-08T03:51:29.255" v="136" actId="21"/>
          <ac:cxnSpMkLst>
            <pc:docMk/>
            <pc:sldMk cId="1165126330" sldId="257"/>
            <ac:cxnSpMk id="110" creationId="{E5ED7476-1108-39BE-8847-00521BBC8706}"/>
          </ac:cxnSpMkLst>
        </pc:cxnChg>
        <pc:cxnChg chg="add del mod">
          <ac:chgData name="Toby Donaldson" userId="2e6e5431-bb17-4c41-9985-d39c50d83c73" providerId="ADAL" clId="{B9586FC7-1ADA-4368-AE13-4AF4FF7EC188}" dt="2023-07-08T03:54:06.299" v="232" actId="21"/>
          <ac:cxnSpMkLst>
            <pc:docMk/>
            <pc:sldMk cId="1165126330" sldId="257"/>
            <ac:cxnSpMk id="115" creationId="{BE7B1C21-992C-727D-EC3D-A2DDE4546BB6}"/>
          </ac:cxnSpMkLst>
        </pc:cxnChg>
        <pc:cxnChg chg="add mod">
          <ac:chgData name="Toby Donaldson" userId="2e6e5431-bb17-4c41-9985-d39c50d83c73" providerId="ADAL" clId="{B9586FC7-1ADA-4368-AE13-4AF4FF7EC188}" dt="2023-07-08T03:56:04.590" v="279" actId="1076"/>
          <ac:cxnSpMkLst>
            <pc:docMk/>
            <pc:sldMk cId="1165126330" sldId="257"/>
            <ac:cxnSpMk id="142" creationId="{F7C83284-47B2-FFB9-3E71-019BD3C6D585}"/>
          </ac:cxnSpMkLst>
        </pc:cxnChg>
        <pc:cxnChg chg="add mod">
          <ac:chgData name="Toby Donaldson" userId="2e6e5431-bb17-4c41-9985-d39c50d83c73" providerId="ADAL" clId="{B9586FC7-1ADA-4368-AE13-4AF4FF7EC188}" dt="2023-07-08T03:56:04.590" v="279" actId="1076"/>
          <ac:cxnSpMkLst>
            <pc:docMk/>
            <pc:sldMk cId="1165126330" sldId="257"/>
            <ac:cxnSpMk id="143" creationId="{59F42CCB-2E82-3643-D61C-6C78314FABEB}"/>
          </ac:cxnSpMkLst>
        </pc:cxnChg>
        <pc:cxnChg chg="add mod">
          <ac:chgData name="Toby Donaldson" userId="2e6e5431-bb17-4c41-9985-d39c50d83c73" providerId="ADAL" clId="{B9586FC7-1ADA-4368-AE13-4AF4FF7EC188}" dt="2023-07-08T03:56:04.590" v="279" actId="1076"/>
          <ac:cxnSpMkLst>
            <pc:docMk/>
            <pc:sldMk cId="1165126330" sldId="257"/>
            <ac:cxnSpMk id="144" creationId="{18A115A2-D6BE-70C5-44B5-0D1BD3516259}"/>
          </ac:cxnSpMkLst>
        </pc:cxnChg>
        <pc:cxnChg chg="add del mod">
          <ac:chgData name="Toby Donaldson" userId="2e6e5431-bb17-4c41-9985-d39c50d83c73" providerId="ADAL" clId="{B9586FC7-1ADA-4368-AE13-4AF4FF7EC188}" dt="2023-07-08T03:57:37.566" v="313" actId="21"/>
          <ac:cxnSpMkLst>
            <pc:docMk/>
            <pc:sldMk cId="1165126330" sldId="257"/>
            <ac:cxnSpMk id="145" creationId="{73F130A1-75EA-844F-208D-C6F8171B3BE0}"/>
          </ac:cxnSpMkLst>
        </pc:cxnChg>
        <pc:cxnChg chg="add mod">
          <ac:chgData name="Toby Donaldson" userId="2e6e5431-bb17-4c41-9985-d39c50d83c73" providerId="ADAL" clId="{B9586FC7-1ADA-4368-AE13-4AF4FF7EC188}" dt="2023-07-08T03:56:04.590" v="279" actId="1076"/>
          <ac:cxnSpMkLst>
            <pc:docMk/>
            <pc:sldMk cId="1165126330" sldId="257"/>
            <ac:cxnSpMk id="146" creationId="{9A351850-F39C-FE99-26E2-A58FEFA4D767}"/>
          </ac:cxnSpMkLst>
        </pc:cxnChg>
        <pc:cxnChg chg="add mod">
          <ac:chgData name="Toby Donaldson" userId="2e6e5431-bb17-4c41-9985-d39c50d83c73" providerId="ADAL" clId="{B9586FC7-1ADA-4368-AE13-4AF4FF7EC188}" dt="2023-07-08T03:56:04.590" v="279" actId="1076"/>
          <ac:cxnSpMkLst>
            <pc:docMk/>
            <pc:sldMk cId="1165126330" sldId="257"/>
            <ac:cxnSpMk id="147" creationId="{7B8BCE5A-EC37-D450-44D8-1A4348E9E1FA}"/>
          </ac:cxnSpMkLst>
        </pc:cxnChg>
      </pc:sldChg>
      <pc:sldChg chg="add del">
        <pc:chgData name="Toby Donaldson" userId="2e6e5431-bb17-4c41-9985-d39c50d83c73" providerId="ADAL" clId="{B9586FC7-1ADA-4368-AE13-4AF4FF7EC188}" dt="2023-07-08T05:05:13.254" v="2496" actId="2696"/>
        <pc:sldMkLst>
          <pc:docMk/>
          <pc:sldMk cId="704745848" sldId="258"/>
        </pc:sldMkLst>
      </pc:sldChg>
      <pc:sldChg chg="addSp delSp modSp add mod">
        <pc:chgData name="Toby Donaldson" userId="2e6e5431-bb17-4c41-9985-d39c50d83c73" providerId="ADAL" clId="{B9586FC7-1ADA-4368-AE13-4AF4FF7EC188}" dt="2023-07-08T04:03:30.934" v="352"/>
        <pc:sldMkLst>
          <pc:docMk/>
          <pc:sldMk cId="3122149151" sldId="259"/>
        </pc:sldMkLst>
        <pc:spChg chg="add mod">
          <ac:chgData name="Toby Donaldson" userId="2e6e5431-bb17-4c41-9985-d39c50d83c73" providerId="ADAL" clId="{B9586FC7-1ADA-4368-AE13-4AF4FF7EC188}" dt="2023-07-08T04:03:30.934" v="352"/>
          <ac:spMkLst>
            <pc:docMk/>
            <pc:sldMk cId="3122149151" sldId="259"/>
            <ac:spMk id="32" creationId="{8C9247AF-D543-AE89-A934-85F368CBE0ED}"/>
          </ac:spMkLst>
        </pc:spChg>
        <pc:picChg chg="add mod">
          <ac:chgData name="Toby Donaldson" userId="2e6e5431-bb17-4c41-9985-d39c50d83c73" providerId="ADAL" clId="{B9586FC7-1ADA-4368-AE13-4AF4FF7EC188}" dt="2023-07-08T03:57:53.549" v="318" actId="1076"/>
          <ac:picMkLst>
            <pc:docMk/>
            <pc:sldMk cId="3122149151" sldId="259"/>
            <ac:picMk id="2" creationId="{93FE4F5E-9BB7-A57B-A08F-E67D1F8546B6}"/>
          </ac:picMkLst>
        </pc:picChg>
        <pc:picChg chg="del">
          <ac:chgData name="Toby Donaldson" userId="2e6e5431-bb17-4c41-9985-d39c50d83c73" providerId="ADAL" clId="{B9586FC7-1ADA-4368-AE13-4AF4FF7EC188}" dt="2023-07-08T03:57:49.192" v="317" actId="21"/>
          <ac:picMkLst>
            <pc:docMk/>
            <pc:sldMk cId="3122149151" sldId="259"/>
            <ac:picMk id="151" creationId="{F38EAB0E-3D57-2263-7431-F1182F795BD9}"/>
          </ac:picMkLst>
        </pc:picChg>
      </pc:sldChg>
      <pc:sldChg chg="addSp delSp modSp add mod ord">
        <pc:chgData name="Toby Donaldson" userId="2e6e5431-bb17-4c41-9985-d39c50d83c73" providerId="ADAL" clId="{B9586FC7-1ADA-4368-AE13-4AF4FF7EC188}" dt="2023-07-10T02:37:40.349" v="6018" actId="21"/>
        <pc:sldMkLst>
          <pc:docMk/>
          <pc:sldMk cId="2743231242" sldId="260"/>
        </pc:sldMkLst>
        <pc:spChg chg="add del mod">
          <ac:chgData name="Toby Donaldson" userId="2e6e5431-bb17-4c41-9985-d39c50d83c73" providerId="ADAL" clId="{B9586FC7-1ADA-4368-AE13-4AF4FF7EC188}" dt="2023-07-10T02:37:31.711" v="6015" actId="21"/>
          <ac:spMkLst>
            <pc:docMk/>
            <pc:sldMk cId="2743231242" sldId="260"/>
            <ac:spMk id="2" creationId="{C732BF8F-3F4B-8134-DE55-DA0A3C55896B}"/>
          </ac:spMkLst>
        </pc:spChg>
        <pc:spChg chg="add del mod">
          <ac:chgData name="Toby Donaldson" userId="2e6e5431-bb17-4c41-9985-d39c50d83c73" providerId="ADAL" clId="{B9586FC7-1ADA-4368-AE13-4AF4FF7EC188}" dt="2023-07-10T02:37:40.349" v="6018" actId="21"/>
          <ac:spMkLst>
            <pc:docMk/>
            <pc:sldMk cId="2743231242" sldId="260"/>
            <ac:spMk id="3" creationId="{A553C421-62D1-BEE7-B568-ADAF49A7917A}"/>
          </ac:spMkLst>
        </pc:spChg>
        <pc:spChg chg="add mod">
          <ac:chgData name="Toby Donaldson" userId="2e6e5431-bb17-4c41-9985-d39c50d83c73" providerId="ADAL" clId="{B9586FC7-1ADA-4368-AE13-4AF4FF7EC188}" dt="2023-07-08T04:03:37.524" v="354" actId="20577"/>
          <ac:spMkLst>
            <pc:docMk/>
            <pc:sldMk cId="2743231242" sldId="260"/>
            <ac:spMk id="33" creationId="{846972F0-F153-1E4B-B42A-032192AB939C}"/>
          </ac:spMkLst>
        </pc:spChg>
        <pc:spChg chg="mod">
          <ac:chgData name="Toby Donaldson" userId="2e6e5431-bb17-4c41-9985-d39c50d83c73" providerId="ADAL" clId="{B9586FC7-1ADA-4368-AE13-4AF4FF7EC188}" dt="2023-07-08T03:58:37.989" v="323" actId="20577"/>
          <ac:spMkLst>
            <pc:docMk/>
            <pc:sldMk cId="2743231242" sldId="260"/>
            <ac:spMk id="122" creationId="{425A131F-9BC4-1CEE-C5A3-00032F86BB8C}"/>
          </ac:spMkLst>
        </pc:spChg>
        <pc:spChg chg="add del mod topLvl">
          <ac:chgData name="Toby Donaldson" userId="2e6e5431-bb17-4c41-9985-d39c50d83c73" providerId="ADAL" clId="{B9586FC7-1ADA-4368-AE13-4AF4FF7EC188}" dt="2023-07-10T02:37:37.133" v="6017" actId="21"/>
          <ac:spMkLst>
            <pc:docMk/>
            <pc:sldMk cId="2743231242" sldId="260"/>
            <ac:spMk id="128" creationId="{816DB8F5-A452-13BC-7972-37419B8C0ED7}"/>
          </ac:spMkLst>
        </pc:spChg>
        <pc:spChg chg="mod topLvl">
          <ac:chgData name="Toby Donaldson" userId="2e6e5431-bb17-4c41-9985-d39c50d83c73" providerId="ADAL" clId="{B9586FC7-1ADA-4368-AE13-4AF4FF7EC188}" dt="2023-07-10T02:37:37.133" v="6017" actId="21"/>
          <ac:spMkLst>
            <pc:docMk/>
            <pc:sldMk cId="2743231242" sldId="260"/>
            <ac:spMk id="129" creationId="{99BE12F6-E536-61AB-0F63-EE73CE5129C1}"/>
          </ac:spMkLst>
        </pc:spChg>
        <pc:grpChg chg="add del">
          <ac:chgData name="Toby Donaldson" userId="2e6e5431-bb17-4c41-9985-d39c50d83c73" providerId="ADAL" clId="{B9586FC7-1ADA-4368-AE13-4AF4FF7EC188}" dt="2023-07-10T02:37:37.133" v="6017" actId="21"/>
          <ac:grpSpMkLst>
            <pc:docMk/>
            <pc:sldMk cId="2743231242" sldId="260"/>
            <ac:grpSpMk id="127" creationId="{D65E8220-C1DE-8269-B65E-412F34F07FCF}"/>
          </ac:grpSpMkLst>
        </pc:grpChg>
      </pc:sldChg>
      <pc:sldChg chg="addSp delSp modSp add mod">
        <pc:chgData name="Toby Donaldson" userId="2e6e5431-bb17-4c41-9985-d39c50d83c73" providerId="ADAL" clId="{B9586FC7-1ADA-4368-AE13-4AF4FF7EC188}" dt="2023-07-10T02:37:52.564" v="6020" actId="21"/>
        <pc:sldMkLst>
          <pc:docMk/>
          <pc:sldMk cId="3284062246" sldId="261"/>
        </pc:sldMkLst>
        <pc:spChg chg="del">
          <ac:chgData name="Toby Donaldson" userId="2e6e5431-bb17-4c41-9985-d39c50d83c73" providerId="ADAL" clId="{B9586FC7-1ADA-4368-AE13-4AF4FF7EC188}" dt="2023-07-10T02:37:46.836" v="6019" actId="21"/>
          <ac:spMkLst>
            <pc:docMk/>
            <pc:sldMk cId="3284062246" sldId="261"/>
            <ac:spMk id="2" creationId="{C732BF8F-3F4B-8134-DE55-DA0A3C55896B}"/>
          </ac:spMkLst>
        </pc:spChg>
        <pc:spChg chg="del">
          <ac:chgData name="Toby Donaldson" userId="2e6e5431-bb17-4c41-9985-d39c50d83c73" providerId="ADAL" clId="{B9586FC7-1ADA-4368-AE13-4AF4FF7EC188}" dt="2023-07-10T02:37:52.564" v="6020" actId="21"/>
          <ac:spMkLst>
            <pc:docMk/>
            <pc:sldMk cId="3284062246" sldId="261"/>
            <ac:spMk id="3" creationId="{A553C421-62D1-BEE7-B568-ADAF49A7917A}"/>
          </ac:spMkLst>
        </pc:spChg>
        <pc:spChg chg="add mod">
          <ac:chgData name="Toby Donaldson" userId="2e6e5431-bb17-4c41-9985-d39c50d83c73" providerId="ADAL" clId="{B9586FC7-1ADA-4368-AE13-4AF4FF7EC188}" dt="2023-07-08T04:03:42.952" v="356" actId="20577"/>
          <ac:spMkLst>
            <pc:docMk/>
            <pc:sldMk cId="3284062246" sldId="261"/>
            <ac:spMk id="35" creationId="{5086AB41-B03E-694E-C11A-F9F9085A8DB5}"/>
          </ac:spMkLst>
        </pc:spChg>
        <pc:spChg chg="mod">
          <ac:chgData name="Toby Donaldson" userId="2e6e5431-bb17-4c41-9985-d39c50d83c73" providerId="ADAL" clId="{B9586FC7-1ADA-4368-AE13-4AF4FF7EC188}" dt="2023-07-08T04:01:52.248" v="339" actId="1076"/>
          <ac:spMkLst>
            <pc:docMk/>
            <pc:sldMk cId="3284062246" sldId="261"/>
            <ac:spMk id="148" creationId="{61F93364-4303-6D66-0309-9400DA130F4C}"/>
          </ac:spMkLst>
        </pc:spChg>
        <pc:grpChg chg="add del">
          <ac:chgData name="Toby Donaldson" userId="2e6e5431-bb17-4c41-9985-d39c50d83c73" providerId="ADAL" clId="{B9586FC7-1ADA-4368-AE13-4AF4FF7EC188}" dt="2023-07-08T04:01:19.096" v="338" actId="21"/>
          <ac:grpSpMkLst>
            <pc:docMk/>
            <pc:sldMk cId="3284062246" sldId="261"/>
            <ac:grpSpMk id="19" creationId="{31AE2281-16BA-4B91-4E67-14D5F1402CEE}"/>
          </ac:grpSpMkLst>
        </pc:grpChg>
        <pc:picChg chg="add mod">
          <ac:chgData name="Toby Donaldson" userId="2e6e5431-bb17-4c41-9985-d39c50d83c73" providerId="ADAL" clId="{B9586FC7-1ADA-4368-AE13-4AF4FF7EC188}" dt="2023-07-08T04:00:27.493" v="336" actId="1076"/>
          <ac:picMkLst>
            <pc:docMk/>
            <pc:sldMk cId="3284062246" sldId="261"/>
            <ac:picMk id="32" creationId="{4A6D519E-2675-1C44-2FB6-FF7060EEE34E}"/>
          </ac:picMkLst>
        </pc:picChg>
        <pc:picChg chg="del">
          <ac:chgData name="Toby Donaldson" userId="2e6e5431-bb17-4c41-9985-d39c50d83c73" providerId="ADAL" clId="{B9586FC7-1ADA-4368-AE13-4AF4FF7EC188}" dt="2023-07-08T04:00:22.471" v="335" actId="21"/>
          <ac:picMkLst>
            <pc:docMk/>
            <pc:sldMk cId="3284062246" sldId="261"/>
            <ac:picMk id="151" creationId="{F38EAB0E-3D57-2263-7431-F1182F795BD9}"/>
          </ac:picMkLst>
        </pc:picChg>
        <pc:cxnChg chg="add del mod">
          <ac:chgData name="Toby Donaldson" userId="2e6e5431-bb17-4c41-9985-d39c50d83c73" providerId="ADAL" clId="{B9586FC7-1ADA-4368-AE13-4AF4FF7EC188}" dt="2023-07-08T04:01:19.096" v="338" actId="21"/>
          <ac:cxnSpMkLst>
            <pc:docMk/>
            <pc:sldMk cId="3284062246" sldId="261"/>
            <ac:cxnSpMk id="28" creationId="{2A98442C-97BE-FCDD-1555-BBDAE0DB0ADE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08T04:07:48.042" v="450" actId="20577"/>
        <pc:sldMkLst>
          <pc:docMk/>
          <pc:sldMk cId="2037811821" sldId="262"/>
        </pc:sldMkLst>
        <pc:spChg chg="del mod">
          <ac:chgData name="Toby Donaldson" userId="2e6e5431-bb17-4c41-9985-d39c50d83c73" providerId="ADAL" clId="{B9586FC7-1ADA-4368-AE13-4AF4FF7EC188}" dt="2023-07-08T04:04:27.435" v="361" actId="21"/>
          <ac:spMkLst>
            <pc:docMk/>
            <pc:sldMk cId="2037811821" sldId="262"/>
            <ac:spMk id="2" creationId="{C732BF8F-3F4B-8134-DE55-DA0A3C55896B}"/>
          </ac:spMkLst>
        </pc:spChg>
        <pc:spChg chg="del mod">
          <ac:chgData name="Toby Donaldson" userId="2e6e5431-bb17-4c41-9985-d39c50d83c73" providerId="ADAL" clId="{B9586FC7-1ADA-4368-AE13-4AF4FF7EC188}" dt="2023-07-08T04:04:24.113" v="360" actId="21"/>
          <ac:spMkLst>
            <pc:docMk/>
            <pc:sldMk cId="2037811821" sldId="262"/>
            <ac:spMk id="3" creationId="{A553C421-62D1-BEE7-B568-ADAF49A7917A}"/>
          </ac:spMkLst>
        </pc:spChg>
        <pc:spChg chg="mod">
          <ac:chgData name="Toby Donaldson" userId="2e6e5431-bb17-4c41-9985-d39c50d83c73" providerId="ADAL" clId="{B9586FC7-1ADA-4368-AE13-4AF4FF7EC188}" dt="2023-07-08T04:07:48.042" v="450" actId="20577"/>
          <ac:spMkLst>
            <pc:docMk/>
            <pc:sldMk cId="2037811821" sldId="262"/>
            <ac:spMk id="35" creationId="{5086AB41-B03E-694E-C11A-F9F9085A8DB5}"/>
          </ac:spMkLst>
        </pc:spChg>
        <pc:spChg chg="mod">
          <ac:chgData name="Toby Donaldson" userId="2e6e5431-bb17-4c41-9985-d39c50d83c73" providerId="ADAL" clId="{B9586FC7-1ADA-4368-AE13-4AF4FF7EC188}" dt="2023-07-08T04:04:32.163" v="366" actId="113"/>
          <ac:spMkLst>
            <pc:docMk/>
            <pc:sldMk cId="2037811821" sldId="262"/>
            <ac:spMk id="118" creationId="{16198318-155F-37A0-5A07-B04A95DB2C0D}"/>
          </ac:spMkLst>
        </pc:spChg>
        <pc:spChg chg="mod">
          <ac:chgData name="Toby Donaldson" userId="2e6e5431-bb17-4c41-9985-d39c50d83c73" providerId="ADAL" clId="{B9586FC7-1ADA-4368-AE13-4AF4FF7EC188}" dt="2023-07-08T04:04:43.497" v="367" actId="20577"/>
          <ac:spMkLst>
            <pc:docMk/>
            <pc:sldMk cId="2037811821" sldId="262"/>
            <ac:spMk id="122" creationId="{425A131F-9BC4-1CEE-C5A3-00032F86BB8C}"/>
          </ac:spMkLst>
        </pc:spChg>
        <pc:spChg chg="mod">
          <ac:chgData name="Toby Donaldson" userId="2e6e5431-bb17-4c41-9985-d39c50d83c73" providerId="ADAL" clId="{B9586FC7-1ADA-4368-AE13-4AF4FF7EC188}" dt="2023-07-08T04:04:55.847" v="371" actId="20577"/>
          <ac:spMkLst>
            <pc:docMk/>
            <pc:sldMk cId="2037811821" sldId="262"/>
            <ac:spMk id="125" creationId="{68B79C68-BC28-5EB1-B2CA-60D2B376DD78}"/>
          </ac:spMkLst>
        </pc:spChg>
        <pc:spChg chg="mod">
          <ac:chgData name="Toby Donaldson" userId="2e6e5431-bb17-4c41-9985-d39c50d83c73" providerId="ADAL" clId="{B9586FC7-1ADA-4368-AE13-4AF4FF7EC188}" dt="2023-07-08T04:04:47.530" v="368" actId="20577"/>
          <ac:spMkLst>
            <pc:docMk/>
            <pc:sldMk cId="2037811821" sldId="262"/>
            <ac:spMk id="131" creationId="{D3C8915C-E76B-5702-5285-641A20007A06}"/>
          </ac:spMkLst>
        </pc:spChg>
        <pc:spChg chg="mod">
          <ac:chgData name="Toby Donaldson" userId="2e6e5431-bb17-4c41-9985-d39c50d83c73" providerId="ADAL" clId="{B9586FC7-1ADA-4368-AE13-4AF4FF7EC188}" dt="2023-07-08T04:04:57.342" v="372" actId="20577"/>
          <ac:spMkLst>
            <pc:docMk/>
            <pc:sldMk cId="2037811821" sldId="262"/>
            <ac:spMk id="134" creationId="{E05F0861-144B-08CE-EFB1-A4F3730663F3}"/>
          </ac:spMkLst>
        </pc:spChg>
        <pc:spChg chg="mod">
          <ac:chgData name="Toby Donaldson" userId="2e6e5431-bb17-4c41-9985-d39c50d83c73" providerId="ADAL" clId="{B9586FC7-1ADA-4368-AE13-4AF4FF7EC188}" dt="2023-07-08T04:04:52.561" v="370" actId="20577"/>
          <ac:spMkLst>
            <pc:docMk/>
            <pc:sldMk cId="2037811821" sldId="262"/>
            <ac:spMk id="140" creationId="{54288A68-35FF-692C-7575-37EB7E47F176}"/>
          </ac:spMkLst>
        </pc:spChg>
        <pc:spChg chg="mod">
          <ac:chgData name="Toby Donaldson" userId="2e6e5431-bb17-4c41-9985-d39c50d83c73" providerId="ADAL" clId="{B9586FC7-1ADA-4368-AE13-4AF4FF7EC188}" dt="2023-07-08T04:05:36.682" v="425" actId="113"/>
          <ac:spMkLst>
            <pc:docMk/>
            <pc:sldMk cId="2037811821" sldId="262"/>
            <ac:spMk id="148" creationId="{61F93364-4303-6D66-0309-9400DA130F4C}"/>
          </ac:spMkLst>
        </pc:spChg>
        <pc:grpChg chg="del">
          <ac:chgData name="Toby Donaldson" userId="2e6e5431-bb17-4c41-9985-d39c50d83c73" providerId="ADAL" clId="{B9586FC7-1ADA-4368-AE13-4AF4FF7EC188}" dt="2023-07-08T04:04:12.880" v="358" actId="21"/>
          <ac:grpSpMkLst>
            <pc:docMk/>
            <pc:sldMk cId="2037811821" sldId="262"/>
            <ac:grpSpMk id="4" creationId="{673423C3-31FF-9788-EA51-2779CAEF5717}"/>
          </ac:grpSpMkLst>
        </pc:grpChg>
        <pc:grpChg chg="del">
          <ac:chgData name="Toby Donaldson" userId="2e6e5431-bb17-4c41-9985-d39c50d83c73" providerId="ADAL" clId="{B9586FC7-1ADA-4368-AE13-4AF4FF7EC188}" dt="2023-07-08T04:04:12.880" v="358" actId="21"/>
          <ac:grpSpMkLst>
            <pc:docMk/>
            <pc:sldMk cId="2037811821" sldId="262"/>
            <ac:grpSpMk id="7" creationId="{F11B678B-328F-7AD8-A9B8-AC0BA5DF615C}"/>
          </ac:grpSpMkLst>
        </pc:grpChg>
        <pc:grpChg chg="del">
          <ac:chgData name="Toby Donaldson" userId="2e6e5431-bb17-4c41-9985-d39c50d83c73" providerId="ADAL" clId="{B9586FC7-1ADA-4368-AE13-4AF4FF7EC188}" dt="2023-07-08T04:04:12.880" v="358" actId="21"/>
          <ac:grpSpMkLst>
            <pc:docMk/>
            <pc:sldMk cId="2037811821" sldId="262"/>
            <ac:grpSpMk id="10" creationId="{A476C53D-151C-290C-38F0-9D799532CD60}"/>
          </ac:grpSpMkLst>
        </pc:grpChg>
        <pc:grpChg chg="del">
          <ac:chgData name="Toby Donaldson" userId="2e6e5431-bb17-4c41-9985-d39c50d83c73" providerId="ADAL" clId="{B9586FC7-1ADA-4368-AE13-4AF4FF7EC188}" dt="2023-07-08T04:04:12.880" v="358" actId="21"/>
          <ac:grpSpMkLst>
            <pc:docMk/>
            <pc:sldMk cId="2037811821" sldId="262"/>
            <ac:grpSpMk id="13" creationId="{A2CCB0BE-6090-45E8-22DE-ECF2FE0CF98A}"/>
          </ac:grpSpMkLst>
        </pc:grpChg>
        <pc:grpChg chg="del">
          <ac:chgData name="Toby Donaldson" userId="2e6e5431-bb17-4c41-9985-d39c50d83c73" providerId="ADAL" clId="{B9586FC7-1ADA-4368-AE13-4AF4FF7EC188}" dt="2023-07-08T04:04:12.880" v="358" actId="21"/>
          <ac:grpSpMkLst>
            <pc:docMk/>
            <pc:sldMk cId="2037811821" sldId="262"/>
            <ac:grpSpMk id="16" creationId="{0CAFC06C-9D09-E1DA-84F0-F2098B81D489}"/>
          </ac:grpSpMkLst>
        </pc:grpChg>
        <pc:grpChg chg="del">
          <ac:chgData name="Toby Donaldson" userId="2e6e5431-bb17-4c41-9985-d39c50d83c73" providerId="ADAL" clId="{B9586FC7-1ADA-4368-AE13-4AF4FF7EC188}" dt="2023-07-08T04:04:12.880" v="358" actId="21"/>
          <ac:grpSpMkLst>
            <pc:docMk/>
            <pc:sldMk cId="2037811821" sldId="262"/>
            <ac:grpSpMk id="19" creationId="{31AE2281-16BA-4B91-4E67-14D5F1402CEE}"/>
          </ac:grpSpMkLst>
        </pc:grpChg>
        <pc:grpChg chg="del">
          <ac:chgData name="Toby Donaldson" userId="2e6e5431-bb17-4c41-9985-d39c50d83c73" providerId="ADAL" clId="{B9586FC7-1ADA-4368-AE13-4AF4FF7EC188}" dt="2023-07-08T04:04:12.880" v="358" actId="21"/>
          <ac:grpSpMkLst>
            <pc:docMk/>
            <pc:sldMk cId="2037811821" sldId="262"/>
            <ac:grpSpMk id="22" creationId="{04C03E60-4BE1-2D00-AFAF-10D0FE8BB5A2}"/>
          </ac:grpSpMkLst>
        </pc:grpChg>
        <pc:grpChg chg="mod">
          <ac:chgData name="Toby Donaldson" userId="2e6e5431-bb17-4c41-9985-d39c50d83c73" providerId="ADAL" clId="{B9586FC7-1ADA-4368-AE13-4AF4FF7EC188}" dt="2023-07-08T04:04:19.958" v="359" actId="1076"/>
          <ac:grpSpMkLst>
            <pc:docMk/>
            <pc:sldMk cId="2037811821" sldId="262"/>
            <ac:grpSpMk id="121" creationId="{2E24BA6C-7D01-1501-AC07-0CD4748185E9}"/>
          </ac:grpSpMkLst>
        </pc:grpChg>
        <pc:grpChg chg="mod">
          <ac:chgData name="Toby Donaldson" userId="2e6e5431-bb17-4c41-9985-d39c50d83c73" providerId="ADAL" clId="{B9586FC7-1ADA-4368-AE13-4AF4FF7EC188}" dt="2023-07-08T04:04:19.958" v="359" actId="1076"/>
          <ac:grpSpMkLst>
            <pc:docMk/>
            <pc:sldMk cId="2037811821" sldId="262"/>
            <ac:grpSpMk id="124" creationId="{DD9E4BDC-4CCA-986B-4DB9-94A325CEC796}"/>
          </ac:grpSpMkLst>
        </pc:grpChg>
        <pc:grpChg chg="mod">
          <ac:chgData name="Toby Donaldson" userId="2e6e5431-bb17-4c41-9985-d39c50d83c73" providerId="ADAL" clId="{B9586FC7-1ADA-4368-AE13-4AF4FF7EC188}" dt="2023-07-08T04:04:19.958" v="359" actId="1076"/>
          <ac:grpSpMkLst>
            <pc:docMk/>
            <pc:sldMk cId="2037811821" sldId="262"/>
            <ac:grpSpMk id="127" creationId="{D65E8220-C1DE-8269-B65E-412F34F07FCF}"/>
          </ac:grpSpMkLst>
        </pc:grpChg>
        <pc:grpChg chg="mod">
          <ac:chgData name="Toby Donaldson" userId="2e6e5431-bb17-4c41-9985-d39c50d83c73" providerId="ADAL" clId="{B9586FC7-1ADA-4368-AE13-4AF4FF7EC188}" dt="2023-07-08T04:04:19.958" v="359" actId="1076"/>
          <ac:grpSpMkLst>
            <pc:docMk/>
            <pc:sldMk cId="2037811821" sldId="262"/>
            <ac:grpSpMk id="130" creationId="{1EB78FE5-C59C-4AD0-330A-E1E48C5D43B2}"/>
          </ac:grpSpMkLst>
        </pc:grpChg>
        <pc:grpChg chg="mod">
          <ac:chgData name="Toby Donaldson" userId="2e6e5431-bb17-4c41-9985-d39c50d83c73" providerId="ADAL" clId="{B9586FC7-1ADA-4368-AE13-4AF4FF7EC188}" dt="2023-07-08T04:04:19.958" v="359" actId="1076"/>
          <ac:grpSpMkLst>
            <pc:docMk/>
            <pc:sldMk cId="2037811821" sldId="262"/>
            <ac:grpSpMk id="133" creationId="{21353A2E-A4C6-A966-1EDD-292A3091E10E}"/>
          </ac:grpSpMkLst>
        </pc:grpChg>
        <pc:grpChg chg="mod">
          <ac:chgData name="Toby Donaldson" userId="2e6e5431-bb17-4c41-9985-d39c50d83c73" providerId="ADAL" clId="{B9586FC7-1ADA-4368-AE13-4AF4FF7EC188}" dt="2023-07-08T04:04:19.958" v="359" actId="1076"/>
          <ac:grpSpMkLst>
            <pc:docMk/>
            <pc:sldMk cId="2037811821" sldId="262"/>
            <ac:grpSpMk id="139" creationId="{298164E7-EE1A-5D03-B2BE-6057A8FB3D0F}"/>
          </ac:grpSpMkLst>
        </pc:grpChg>
        <pc:picChg chg="add mod">
          <ac:chgData name="Toby Donaldson" userId="2e6e5431-bb17-4c41-9985-d39c50d83c73" providerId="ADAL" clId="{B9586FC7-1ADA-4368-AE13-4AF4FF7EC188}" dt="2023-07-08T04:05:50.727" v="427" actId="1076"/>
          <ac:picMkLst>
            <pc:docMk/>
            <pc:sldMk cId="2037811821" sldId="262"/>
            <ac:picMk id="31" creationId="{EFBB8D12-3E56-EC20-21AB-3970BDA6CF39}"/>
          </ac:picMkLst>
        </pc:picChg>
        <pc:picChg chg="mod">
          <ac:chgData name="Toby Donaldson" userId="2e6e5431-bb17-4c41-9985-d39c50d83c73" providerId="ADAL" clId="{B9586FC7-1ADA-4368-AE13-4AF4FF7EC188}" dt="2023-07-08T04:04:19.958" v="359" actId="1076"/>
          <ac:picMkLst>
            <pc:docMk/>
            <pc:sldMk cId="2037811821" sldId="262"/>
            <ac:picMk id="32" creationId="{4A6D519E-2675-1C44-2FB6-FF7060EEE34E}"/>
          </ac:picMkLst>
        </pc:picChg>
        <pc:picChg chg="del">
          <ac:chgData name="Toby Donaldson" userId="2e6e5431-bb17-4c41-9985-d39c50d83c73" providerId="ADAL" clId="{B9586FC7-1ADA-4368-AE13-4AF4FF7EC188}" dt="2023-07-08T04:04:12.880" v="358" actId="21"/>
          <ac:picMkLst>
            <pc:docMk/>
            <pc:sldMk cId="2037811821" sldId="262"/>
            <ac:picMk id="120" creationId="{650DB166-B10E-E07A-0AD6-6C65C56AB478}"/>
          </ac:picMkLst>
        </pc:picChg>
        <pc:cxnChg chg="del mod">
          <ac:chgData name="Toby Donaldson" userId="2e6e5431-bb17-4c41-9985-d39c50d83c73" providerId="ADAL" clId="{B9586FC7-1ADA-4368-AE13-4AF4FF7EC188}" dt="2023-07-08T04:04:12.880" v="358" actId="21"/>
          <ac:cxnSpMkLst>
            <pc:docMk/>
            <pc:sldMk cId="2037811821" sldId="262"/>
            <ac:cxnSpMk id="25" creationId="{47833BC1-0E49-B2C1-A63C-88FACEA59299}"/>
          </ac:cxnSpMkLst>
        </pc:cxnChg>
        <pc:cxnChg chg="del mod">
          <ac:chgData name="Toby Donaldson" userId="2e6e5431-bb17-4c41-9985-d39c50d83c73" providerId="ADAL" clId="{B9586FC7-1ADA-4368-AE13-4AF4FF7EC188}" dt="2023-07-08T04:04:12.880" v="358" actId="21"/>
          <ac:cxnSpMkLst>
            <pc:docMk/>
            <pc:sldMk cId="2037811821" sldId="262"/>
            <ac:cxnSpMk id="26" creationId="{5DC71255-AE24-0F87-E74B-1C06C962FD71}"/>
          </ac:cxnSpMkLst>
        </pc:cxnChg>
        <pc:cxnChg chg="del mod">
          <ac:chgData name="Toby Donaldson" userId="2e6e5431-bb17-4c41-9985-d39c50d83c73" providerId="ADAL" clId="{B9586FC7-1ADA-4368-AE13-4AF4FF7EC188}" dt="2023-07-08T04:04:12.880" v="358" actId="21"/>
          <ac:cxnSpMkLst>
            <pc:docMk/>
            <pc:sldMk cId="2037811821" sldId="262"/>
            <ac:cxnSpMk id="27" creationId="{4F79CA5F-BED5-905D-0C7D-F1341885942B}"/>
          </ac:cxnSpMkLst>
        </pc:cxnChg>
        <pc:cxnChg chg="del mod">
          <ac:chgData name="Toby Donaldson" userId="2e6e5431-bb17-4c41-9985-d39c50d83c73" providerId="ADAL" clId="{B9586FC7-1ADA-4368-AE13-4AF4FF7EC188}" dt="2023-07-08T04:04:12.880" v="358" actId="21"/>
          <ac:cxnSpMkLst>
            <pc:docMk/>
            <pc:sldMk cId="2037811821" sldId="262"/>
            <ac:cxnSpMk id="28" creationId="{2A98442C-97BE-FCDD-1555-BBDAE0DB0ADE}"/>
          </ac:cxnSpMkLst>
        </pc:cxnChg>
        <pc:cxnChg chg="del mod">
          <ac:chgData name="Toby Donaldson" userId="2e6e5431-bb17-4c41-9985-d39c50d83c73" providerId="ADAL" clId="{B9586FC7-1ADA-4368-AE13-4AF4FF7EC188}" dt="2023-07-08T04:04:12.880" v="358" actId="21"/>
          <ac:cxnSpMkLst>
            <pc:docMk/>
            <pc:sldMk cId="2037811821" sldId="262"/>
            <ac:cxnSpMk id="29" creationId="{2CC52A46-AD59-BF00-C7CC-29D30B4ED6DF}"/>
          </ac:cxnSpMkLst>
        </pc:cxnChg>
        <pc:cxnChg chg="del mod">
          <ac:chgData name="Toby Donaldson" userId="2e6e5431-bb17-4c41-9985-d39c50d83c73" providerId="ADAL" clId="{B9586FC7-1ADA-4368-AE13-4AF4FF7EC188}" dt="2023-07-08T04:04:12.880" v="358" actId="21"/>
          <ac:cxnSpMkLst>
            <pc:docMk/>
            <pc:sldMk cId="2037811821" sldId="262"/>
            <ac:cxnSpMk id="30" creationId="{A9C659C3-EA8F-66CB-1C0C-54C7DFFF8556}"/>
          </ac:cxnSpMkLst>
        </pc:cxnChg>
        <pc:cxnChg chg="mod">
          <ac:chgData name="Toby Donaldson" userId="2e6e5431-bb17-4c41-9985-d39c50d83c73" providerId="ADAL" clId="{B9586FC7-1ADA-4368-AE13-4AF4FF7EC188}" dt="2023-07-08T04:04:19.958" v="359" actId="1076"/>
          <ac:cxnSpMkLst>
            <pc:docMk/>
            <pc:sldMk cId="2037811821" sldId="262"/>
            <ac:cxnSpMk id="142" creationId="{F7C83284-47B2-FFB9-3E71-019BD3C6D585}"/>
          </ac:cxnSpMkLst>
        </pc:cxnChg>
        <pc:cxnChg chg="mod">
          <ac:chgData name="Toby Donaldson" userId="2e6e5431-bb17-4c41-9985-d39c50d83c73" providerId="ADAL" clId="{B9586FC7-1ADA-4368-AE13-4AF4FF7EC188}" dt="2023-07-08T04:04:19.958" v="359" actId="1076"/>
          <ac:cxnSpMkLst>
            <pc:docMk/>
            <pc:sldMk cId="2037811821" sldId="262"/>
            <ac:cxnSpMk id="143" creationId="{59F42CCB-2E82-3643-D61C-6C78314FABEB}"/>
          </ac:cxnSpMkLst>
        </pc:cxnChg>
        <pc:cxnChg chg="mod">
          <ac:chgData name="Toby Donaldson" userId="2e6e5431-bb17-4c41-9985-d39c50d83c73" providerId="ADAL" clId="{B9586FC7-1ADA-4368-AE13-4AF4FF7EC188}" dt="2023-07-08T04:04:19.958" v="359" actId="1076"/>
          <ac:cxnSpMkLst>
            <pc:docMk/>
            <pc:sldMk cId="2037811821" sldId="262"/>
            <ac:cxnSpMk id="144" creationId="{18A115A2-D6BE-70C5-44B5-0D1BD3516259}"/>
          </ac:cxnSpMkLst>
        </pc:cxnChg>
        <pc:cxnChg chg="mod">
          <ac:chgData name="Toby Donaldson" userId="2e6e5431-bb17-4c41-9985-d39c50d83c73" providerId="ADAL" clId="{B9586FC7-1ADA-4368-AE13-4AF4FF7EC188}" dt="2023-07-08T04:04:19.958" v="359" actId="1076"/>
          <ac:cxnSpMkLst>
            <pc:docMk/>
            <pc:sldMk cId="2037811821" sldId="262"/>
            <ac:cxnSpMk id="146" creationId="{9A351850-F39C-FE99-26E2-A58FEFA4D767}"/>
          </ac:cxnSpMkLst>
        </pc:cxnChg>
        <pc:cxnChg chg="mod">
          <ac:chgData name="Toby Donaldson" userId="2e6e5431-bb17-4c41-9985-d39c50d83c73" providerId="ADAL" clId="{B9586FC7-1ADA-4368-AE13-4AF4FF7EC188}" dt="2023-07-08T04:04:19.958" v="359" actId="1076"/>
          <ac:cxnSpMkLst>
            <pc:docMk/>
            <pc:sldMk cId="2037811821" sldId="262"/>
            <ac:cxnSpMk id="147" creationId="{7B8BCE5A-EC37-D450-44D8-1A4348E9E1FA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2:38:28.166" v="6021" actId="1076"/>
        <pc:sldMkLst>
          <pc:docMk/>
          <pc:sldMk cId="388445450" sldId="263"/>
        </pc:sldMkLst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3" creationId="{6812B6D1-7938-99B4-9F29-A80BC162F04D}"/>
          </ac:spMkLst>
        </pc:spChg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4" creationId="{9876DE35-95DD-6927-1ADE-972CE2725555}"/>
          </ac:spMkLst>
        </pc:spChg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6" creationId="{E80C1D01-90D4-D91C-C829-8A35AA3F611C}"/>
          </ac:spMkLst>
        </pc:spChg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7" creationId="{AE3460F0-10C1-E650-E6D2-F795129BB6D8}"/>
          </ac:spMkLst>
        </pc:spChg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9" creationId="{1656C247-6692-A0BB-2E1C-EC7DC846BF9A}"/>
          </ac:spMkLst>
        </pc:spChg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10" creationId="{A04F6939-AF16-7B5E-351A-3D9145F76A2A}"/>
          </ac:spMkLst>
        </pc:spChg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12" creationId="{318EAF6A-2C15-09EE-F9DE-FA1F89B14128}"/>
          </ac:spMkLst>
        </pc:spChg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13" creationId="{C9A9D9E6-175A-9710-FADB-95E3E3E029A6}"/>
          </ac:spMkLst>
        </pc:spChg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15" creationId="{33B7C039-9FAE-6DE1-9138-51E436AFF7A3}"/>
          </ac:spMkLst>
        </pc:spChg>
        <pc:spChg chg="mod">
          <ac:chgData name="Toby Donaldson" userId="2e6e5431-bb17-4c41-9985-d39c50d83c73" providerId="ADAL" clId="{B9586FC7-1ADA-4368-AE13-4AF4FF7EC188}" dt="2023-07-08T04:06:15.267" v="429"/>
          <ac:spMkLst>
            <pc:docMk/>
            <pc:sldMk cId="388445450" sldId="263"/>
            <ac:spMk id="16" creationId="{F8DE094F-F4E3-0B50-59D7-EE1AB6C9063C}"/>
          </ac:spMkLst>
        </pc:spChg>
        <pc:spChg chg="mod">
          <ac:chgData name="Toby Donaldson" userId="2e6e5431-bb17-4c41-9985-d39c50d83c73" providerId="ADAL" clId="{B9586FC7-1ADA-4368-AE13-4AF4FF7EC188}" dt="2023-07-08T04:06:57.582" v="442" actId="20577"/>
          <ac:spMkLst>
            <pc:docMk/>
            <pc:sldMk cId="388445450" sldId="263"/>
            <ac:spMk id="23" creationId="{4C1E4316-9DBC-4AA7-8B6C-C12E31EDBF60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24" creationId="{55B3810E-3005-47A7-1207-F239F372B610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26" creationId="{0451C07A-3A9B-513D-D38A-6F041534B79E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27" creationId="{B30F21B0-4F55-6ABE-E6A6-D22083AEA5B9}"/>
          </ac:spMkLst>
        </pc:spChg>
        <pc:spChg chg="mod">
          <ac:chgData name="Toby Donaldson" userId="2e6e5431-bb17-4c41-9985-d39c50d83c73" providerId="ADAL" clId="{B9586FC7-1ADA-4368-AE13-4AF4FF7EC188}" dt="2023-07-08T04:07:00.994" v="444" actId="20577"/>
          <ac:spMkLst>
            <pc:docMk/>
            <pc:sldMk cId="388445450" sldId="263"/>
            <ac:spMk id="29" creationId="{7F9A4E31-DA41-3022-EC9C-139498C99889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30" creationId="{116AE001-9BA5-8803-4526-C807DF15DC4E}"/>
          </ac:spMkLst>
        </pc:spChg>
        <pc:spChg chg="mod">
          <ac:chgData name="Toby Donaldson" userId="2e6e5431-bb17-4c41-9985-d39c50d83c73" providerId="ADAL" clId="{B9586FC7-1ADA-4368-AE13-4AF4FF7EC188}" dt="2023-07-08T04:07:51.386" v="451" actId="20577"/>
          <ac:spMkLst>
            <pc:docMk/>
            <pc:sldMk cId="388445450" sldId="263"/>
            <ac:spMk id="35" creationId="{5086AB41-B03E-694E-C11A-F9F9085A8DB5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36" creationId="{3AEA538C-D906-E9F9-E9B5-275F2D1B86C1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37" creationId="{C991E5F2-8E0C-7873-261C-2B67534947C3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39" creationId="{CDFDB782-67EB-F084-92BA-70D95AF5A68E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40" creationId="{D977F701-694A-DE85-B264-672FFC9C526E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42" creationId="{5FBC07A1-E78A-EA1A-64F1-26AED7D291B3}"/>
          </ac:spMkLst>
        </pc:spChg>
        <pc:spChg chg="mod">
          <ac:chgData name="Toby Donaldson" userId="2e6e5431-bb17-4c41-9985-d39c50d83c73" providerId="ADAL" clId="{B9586FC7-1ADA-4368-AE13-4AF4FF7EC188}" dt="2023-07-08T04:06:28.231" v="435"/>
          <ac:spMkLst>
            <pc:docMk/>
            <pc:sldMk cId="388445450" sldId="263"/>
            <ac:spMk id="43" creationId="{112B3409-1ADB-43A6-A2F4-2D8DB73BA443}"/>
          </ac:spMkLst>
        </pc:spChg>
        <pc:spChg chg="add mod">
          <ac:chgData name="Toby Donaldson" userId="2e6e5431-bb17-4c41-9985-d39c50d83c73" providerId="ADAL" clId="{B9586FC7-1ADA-4368-AE13-4AF4FF7EC188}" dt="2023-07-10T02:38:28.166" v="6021" actId="1076"/>
          <ac:spMkLst>
            <pc:docMk/>
            <pc:sldMk cId="388445450" sldId="263"/>
            <ac:spMk id="50" creationId="{E660962C-D156-3998-8EBA-E6D1C98EBF1C}"/>
          </ac:spMkLst>
        </pc:spChg>
        <pc:spChg chg="add mod">
          <ac:chgData name="Toby Donaldson" userId="2e6e5431-bb17-4c41-9985-d39c50d83c73" providerId="ADAL" clId="{B9586FC7-1ADA-4368-AE13-4AF4FF7EC188}" dt="2023-07-08T04:07:19.151" v="448" actId="1076"/>
          <ac:spMkLst>
            <pc:docMk/>
            <pc:sldMk cId="388445450" sldId="263"/>
            <ac:spMk id="51" creationId="{9E06A7AE-6606-879B-8EB5-C1562614B8DB}"/>
          </ac:spMkLst>
        </pc:spChg>
        <pc:grpChg chg="add del mod">
          <ac:chgData name="Toby Donaldson" userId="2e6e5431-bb17-4c41-9985-d39c50d83c73" providerId="ADAL" clId="{B9586FC7-1ADA-4368-AE13-4AF4FF7EC188}" dt="2023-07-08T04:06:24.149" v="434"/>
          <ac:grpSpMkLst>
            <pc:docMk/>
            <pc:sldMk cId="388445450" sldId="263"/>
            <ac:grpSpMk id="2" creationId="{34DB7EDA-AE22-A98E-6AB3-823FA5AA9A17}"/>
          </ac:grpSpMkLst>
        </pc:grpChg>
        <pc:grpChg chg="add del mod">
          <ac:chgData name="Toby Donaldson" userId="2e6e5431-bb17-4c41-9985-d39c50d83c73" providerId="ADAL" clId="{B9586FC7-1ADA-4368-AE13-4AF4FF7EC188}" dt="2023-07-08T04:06:24.149" v="434"/>
          <ac:grpSpMkLst>
            <pc:docMk/>
            <pc:sldMk cId="388445450" sldId="263"/>
            <ac:grpSpMk id="5" creationId="{DAFE8854-F0EA-B9E0-A2EA-2140EB6AB4F4}"/>
          </ac:grpSpMkLst>
        </pc:grpChg>
        <pc:grpChg chg="add del mod">
          <ac:chgData name="Toby Donaldson" userId="2e6e5431-bb17-4c41-9985-d39c50d83c73" providerId="ADAL" clId="{B9586FC7-1ADA-4368-AE13-4AF4FF7EC188}" dt="2023-07-08T04:06:24.149" v="434"/>
          <ac:grpSpMkLst>
            <pc:docMk/>
            <pc:sldMk cId="388445450" sldId="263"/>
            <ac:grpSpMk id="8" creationId="{D4DBF64C-3C06-7DF6-D299-BE9F3B7159C8}"/>
          </ac:grpSpMkLst>
        </pc:grpChg>
        <pc:grpChg chg="add del mod">
          <ac:chgData name="Toby Donaldson" userId="2e6e5431-bb17-4c41-9985-d39c50d83c73" providerId="ADAL" clId="{B9586FC7-1ADA-4368-AE13-4AF4FF7EC188}" dt="2023-07-08T04:06:24.149" v="434"/>
          <ac:grpSpMkLst>
            <pc:docMk/>
            <pc:sldMk cId="388445450" sldId="263"/>
            <ac:grpSpMk id="11" creationId="{0D754C72-6942-D0E4-6C76-11AFFCBCB551}"/>
          </ac:grpSpMkLst>
        </pc:grpChg>
        <pc:grpChg chg="add del mod">
          <ac:chgData name="Toby Donaldson" userId="2e6e5431-bb17-4c41-9985-d39c50d83c73" providerId="ADAL" clId="{B9586FC7-1ADA-4368-AE13-4AF4FF7EC188}" dt="2023-07-08T04:06:24.149" v="434"/>
          <ac:grpSpMkLst>
            <pc:docMk/>
            <pc:sldMk cId="388445450" sldId="263"/>
            <ac:grpSpMk id="14" creationId="{AC1B82F6-7CBC-D281-0B3D-CA29C9109627}"/>
          </ac:grpSpMkLst>
        </pc:grpChg>
        <pc:grpChg chg="add mod">
          <ac:chgData name="Toby Donaldson" userId="2e6e5431-bb17-4c41-9985-d39c50d83c73" providerId="ADAL" clId="{B9586FC7-1ADA-4368-AE13-4AF4FF7EC188}" dt="2023-07-08T04:06:51.412" v="440" actId="1076"/>
          <ac:grpSpMkLst>
            <pc:docMk/>
            <pc:sldMk cId="388445450" sldId="263"/>
            <ac:grpSpMk id="22" creationId="{4F87A071-DB11-6957-1587-358B2521076B}"/>
          </ac:grpSpMkLst>
        </pc:grpChg>
        <pc:grpChg chg="add mod">
          <ac:chgData name="Toby Donaldson" userId="2e6e5431-bb17-4c41-9985-d39c50d83c73" providerId="ADAL" clId="{B9586FC7-1ADA-4368-AE13-4AF4FF7EC188}" dt="2023-07-08T04:06:51.412" v="440" actId="1076"/>
          <ac:grpSpMkLst>
            <pc:docMk/>
            <pc:sldMk cId="388445450" sldId="263"/>
            <ac:grpSpMk id="25" creationId="{634CD425-AE89-8CD8-3F4B-59130B431346}"/>
          </ac:grpSpMkLst>
        </pc:grpChg>
        <pc:grpChg chg="add mod">
          <ac:chgData name="Toby Donaldson" userId="2e6e5431-bb17-4c41-9985-d39c50d83c73" providerId="ADAL" clId="{B9586FC7-1ADA-4368-AE13-4AF4FF7EC188}" dt="2023-07-08T04:06:51.412" v="440" actId="1076"/>
          <ac:grpSpMkLst>
            <pc:docMk/>
            <pc:sldMk cId="388445450" sldId="263"/>
            <ac:grpSpMk id="28" creationId="{1CF8E772-E30A-BBA6-8C83-FCA028BF8B1D}"/>
          </ac:grpSpMkLst>
        </pc:grpChg>
        <pc:grpChg chg="add mod">
          <ac:chgData name="Toby Donaldson" userId="2e6e5431-bb17-4c41-9985-d39c50d83c73" providerId="ADAL" clId="{B9586FC7-1ADA-4368-AE13-4AF4FF7EC188}" dt="2023-07-08T04:06:51.412" v="440" actId="1076"/>
          <ac:grpSpMkLst>
            <pc:docMk/>
            <pc:sldMk cId="388445450" sldId="263"/>
            <ac:grpSpMk id="33" creationId="{F8AFA099-8FDF-5B04-496D-F812979CBE93}"/>
          </ac:grpSpMkLst>
        </pc:grpChg>
        <pc:grpChg chg="add mod">
          <ac:chgData name="Toby Donaldson" userId="2e6e5431-bb17-4c41-9985-d39c50d83c73" providerId="ADAL" clId="{B9586FC7-1ADA-4368-AE13-4AF4FF7EC188}" dt="2023-07-08T04:06:51.412" v="440" actId="1076"/>
          <ac:grpSpMkLst>
            <pc:docMk/>
            <pc:sldMk cId="388445450" sldId="263"/>
            <ac:grpSpMk id="38" creationId="{CEF451B7-0B72-03BA-E9C1-5FA8682873F5}"/>
          </ac:grpSpMkLst>
        </pc:grpChg>
        <pc:grpChg chg="add mod">
          <ac:chgData name="Toby Donaldson" userId="2e6e5431-bb17-4c41-9985-d39c50d83c73" providerId="ADAL" clId="{B9586FC7-1ADA-4368-AE13-4AF4FF7EC188}" dt="2023-07-08T04:06:51.412" v="440" actId="1076"/>
          <ac:grpSpMkLst>
            <pc:docMk/>
            <pc:sldMk cId="388445450" sldId="263"/>
            <ac:grpSpMk id="41" creationId="{F655FAB5-136C-010E-8D8D-FAB81052E763}"/>
          </ac:grpSpMkLst>
        </pc:grpChg>
        <pc:picChg chg="add del">
          <ac:chgData name="Toby Donaldson" userId="2e6e5431-bb17-4c41-9985-d39c50d83c73" providerId="ADAL" clId="{B9586FC7-1ADA-4368-AE13-4AF4FF7EC188}" dt="2023-07-08T04:06:44.467" v="438" actId="21"/>
          <ac:picMkLst>
            <pc:docMk/>
            <pc:sldMk cId="388445450" sldId="263"/>
            <ac:picMk id="31" creationId="{EFBB8D12-3E56-EC20-21AB-3970BDA6CF39}"/>
          </ac:picMkLst>
        </pc:picChg>
        <pc:picChg chg="add mod">
          <ac:chgData name="Toby Donaldson" userId="2e6e5431-bb17-4c41-9985-d39c50d83c73" providerId="ADAL" clId="{B9586FC7-1ADA-4368-AE13-4AF4FF7EC188}" dt="2023-07-08T04:07:23.702" v="449" actId="1076"/>
          <ac:picMkLst>
            <pc:docMk/>
            <pc:sldMk cId="388445450" sldId="263"/>
            <ac:picMk id="49" creationId="{AEE20C1D-5975-B28A-BE8D-E4724937AF3C}"/>
          </ac:picMkLst>
        </pc:picChg>
        <pc:cxnChg chg="add del mod">
          <ac:chgData name="Toby Donaldson" userId="2e6e5431-bb17-4c41-9985-d39c50d83c73" providerId="ADAL" clId="{B9586FC7-1ADA-4368-AE13-4AF4FF7EC188}" dt="2023-07-08T04:06:24.149" v="434"/>
          <ac:cxnSpMkLst>
            <pc:docMk/>
            <pc:sldMk cId="388445450" sldId="263"/>
            <ac:cxnSpMk id="17" creationId="{1AF03B3D-0CBB-4942-CD51-8F50F50A708F}"/>
          </ac:cxnSpMkLst>
        </pc:cxnChg>
        <pc:cxnChg chg="add del mod">
          <ac:chgData name="Toby Donaldson" userId="2e6e5431-bb17-4c41-9985-d39c50d83c73" providerId="ADAL" clId="{B9586FC7-1ADA-4368-AE13-4AF4FF7EC188}" dt="2023-07-08T04:06:24.149" v="434"/>
          <ac:cxnSpMkLst>
            <pc:docMk/>
            <pc:sldMk cId="388445450" sldId="263"/>
            <ac:cxnSpMk id="18" creationId="{29BAA38A-C68D-6084-1C65-286B78B7C9AC}"/>
          </ac:cxnSpMkLst>
        </pc:cxnChg>
        <pc:cxnChg chg="add del mod">
          <ac:chgData name="Toby Donaldson" userId="2e6e5431-bb17-4c41-9985-d39c50d83c73" providerId="ADAL" clId="{B9586FC7-1ADA-4368-AE13-4AF4FF7EC188}" dt="2023-07-08T04:06:24.149" v="434"/>
          <ac:cxnSpMkLst>
            <pc:docMk/>
            <pc:sldMk cId="388445450" sldId="263"/>
            <ac:cxnSpMk id="19" creationId="{CDE5D69B-61A9-6110-51C0-64970A9B1095}"/>
          </ac:cxnSpMkLst>
        </pc:cxnChg>
        <pc:cxnChg chg="add del mod">
          <ac:chgData name="Toby Donaldson" userId="2e6e5431-bb17-4c41-9985-d39c50d83c73" providerId="ADAL" clId="{B9586FC7-1ADA-4368-AE13-4AF4FF7EC188}" dt="2023-07-08T04:06:24.149" v="434"/>
          <ac:cxnSpMkLst>
            <pc:docMk/>
            <pc:sldMk cId="388445450" sldId="263"/>
            <ac:cxnSpMk id="20" creationId="{8EC413D9-300A-0313-6385-B10E2B7C978E}"/>
          </ac:cxnSpMkLst>
        </pc:cxnChg>
        <pc:cxnChg chg="add del mod">
          <ac:chgData name="Toby Donaldson" userId="2e6e5431-bb17-4c41-9985-d39c50d83c73" providerId="ADAL" clId="{B9586FC7-1ADA-4368-AE13-4AF4FF7EC188}" dt="2023-07-08T04:06:24.149" v="434"/>
          <ac:cxnSpMkLst>
            <pc:docMk/>
            <pc:sldMk cId="388445450" sldId="263"/>
            <ac:cxnSpMk id="21" creationId="{59A0CCC7-00DB-4619-A9A4-BEA05915EF97}"/>
          </ac:cxnSpMkLst>
        </pc:cxnChg>
        <pc:cxnChg chg="add mod">
          <ac:chgData name="Toby Donaldson" userId="2e6e5431-bb17-4c41-9985-d39c50d83c73" providerId="ADAL" clId="{B9586FC7-1ADA-4368-AE13-4AF4FF7EC188}" dt="2023-07-08T04:06:51.412" v="440" actId="1076"/>
          <ac:cxnSpMkLst>
            <pc:docMk/>
            <pc:sldMk cId="388445450" sldId="263"/>
            <ac:cxnSpMk id="44" creationId="{8EE54848-7172-AF38-ECE0-7F126CA1C321}"/>
          </ac:cxnSpMkLst>
        </pc:cxnChg>
        <pc:cxnChg chg="add mod">
          <ac:chgData name="Toby Donaldson" userId="2e6e5431-bb17-4c41-9985-d39c50d83c73" providerId="ADAL" clId="{B9586FC7-1ADA-4368-AE13-4AF4FF7EC188}" dt="2023-07-08T04:06:51.412" v="440" actId="1076"/>
          <ac:cxnSpMkLst>
            <pc:docMk/>
            <pc:sldMk cId="388445450" sldId="263"/>
            <ac:cxnSpMk id="45" creationId="{8CCFB3F8-5168-64E3-B7CA-838F30752EF1}"/>
          </ac:cxnSpMkLst>
        </pc:cxnChg>
        <pc:cxnChg chg="add mod">
          <ac:chgData name="Toby Donaldson" userId="2e6e5431-bb17-4c41-9985-d39c50d83c73" providerId="ADAL" clId="{B9586FC7-1ADA-4368-AE13-4AF4FF7EC188}" dt="2023-07-08T04:06:51.412" v="440" actId="1076"/>
          <ac:cxnSpMkLst>
            <pc:docMk/>
            <pc:sldMk cId="388445450" sldId="263"/>
            <ac:cxnSpMk id="46" creationId="{2A61D311-987B-DD34-4447-18B80F4ECB70}"/>
          </ac:cxnSpMkLst>
        </pc:cxnChg>
        <pc:cxnChg chg="add mod">
          <ac:chgData name="Toby Donaldson" userId="2e6e5431-bb17-4c41-9985-d39c50d83c73" providerId="ADAL" clId="{B9586FC7-1ADA-4368-AE13-4AF4FF7EC188}" dt="2023-07-08T04:06:51.412" v="440" actId="1076"/>
          <ac:cxnSpMkLst>
            <pc:docMk/>
            <pc:sldMk cId="388445450" sldId="263"/>
            <ac:cxnSpMk id="47" creationId="{DC963A60-7844-225B-62F4-F17EE1C74061}"/>
          </ac:cxnSpMkLst>
        </pc:cxnChg>
        <pc:cxnChg chg="add mod">
          <ac:chgData name="Toby Donaldson" userId="2e6e5431-bb17-4c41-9985-d39c50d83c73" providerId="ADAL" clId="{B9586FC7-1ADA-4368-AE13-4AF4FF7EC188}" dt="2023-07-08T04:06:51.412" v="440" actId="1076"/>
          <ac:cxnSpMkLst>
            <pc:docMk/>
            <pc:sldMk cId="388445450" sldId="263"/>
            <ac:cxnSpMk id="48" creationId="{D6AC5CA2-1419-7C09-C88F-DFC234042A9A}"/>
          </ac:cxnSpMkLst>
        </pc:cxnChg>
      </pc:sldChg>
      <pc:sldChg chg="modSp add mod ord">
        <pc:chgData name="Toby Donaldson" userId="2e6e5431-bb17-4c41-9985-d39c50d83c73" providerId="ADAL" clId="{B9586FC7-1ADA-4368-AE13-4AF4FF7EC188}" dt="2023-07-08T04:10:23.957" v="479" actId="20577"/>
        <pc:sldMkLst>
          <pc:docMk/>
          <pc:sldMk cId="1226615821" sldId="264"/>
        </pc:sldMkLst>
        <pc:spChg chg="mod">
          <ac:chgData name="Toby Donaldson" userId="2e6e5431-bb17-4c41-9985-d39c50d83c73" providerId="ADAL" clId="{B9586FC7-1ADA-4368-AE13-4AF4FF7EC188}" dt="2023-07-08T04:08:12.200" v="455" actId="20577"/>
          <ac:spMkLst>
            <pc:docMk/>
            <pc:sldMk cId="1226615821" sldId="264"/>
            <ac:spMk id="35" creationId="{5086AB41-B03E-694E-C11A-F9F9085A8DB5}"/>
          </ac:spMkLst>
        </pc:spChg>
        <pc:spChg chg="mod">
          <ac:chgData name="Toby Donaldson" userId="2e6e5431-bb17-4c41-9985-d39c50d83c73" providerId="ADAL" clId="{B9586FC7-1ADA-4368-AE13-4AF4FF7EC188}" dt="2023-07-08T04:10:23.957" v="479" actId="20577"/>
          <ac:spMkLst>
            <pc:docMk/>
            <pc:sldMk cId="1226615821" sldId="264"/>
            <ac:spMk id="148" creationId="{61F93364-4303-6D66-0309-9400DA130F4C}"/>
          </ac:spMkLst>
        </pc:spChg>
      </pc:sldChg>
      <pc:sldChg chg="addSp delSp modSp add mod">
        <pc:chgData name="Toby Donaldson" userId="2e6e5431-bb17-4c41-9985-d39c50d83c73" providerId="ADAL" clId="{B9586FC7-1ADA-4368-AE13-4AF4FF7EC188}" dt="2023-07-10T02:38:55.900" v="6022" actId="20577"/>
        <pc:sldMkLst>
          <pc:docMk/>
          <pc:sldMk cId="2893772560" sldId="265"/>
        </pc:sldMkLst>
        <pc:spChg chg="add mod">
          <ac:chgData name="Toby Donaldson" userId="2e6e5431-bb17-4c41-9985-d39c50d83c73" providerId="ADAL" clId="{B9586FC7-1ADA-4368-AE13-4AF4FF7EC188}" dt="2023-07-10T02:38:55.900" v="6022" actId="20577"/>
          <ac:spMkLst>
            <pc:docMk/>
            <pc:sldMk cId="2893772560" sldId="265"/>
            <ac:spMk id="3" creationId="{06A75473-9568-5CA5-DEA5-A180382D9058}"/>
          </ac:spMkLst>
        </pc:spChg>
        <pc:picChg chg="add mod">
          <ac:chgData name="Toby Donaldson" userId="2e6e5431-bb17-4c41-9985-d39c50d83c73" providerId="ADAL" clId="{B9586FC7-1ADA-4368-AE13-4AF4FF7EC188}" dt="2023-07-08T04:11:02.076" v="485" actId="1076"/>
          <ac:picMkLst>
            <pc:docMk/>
            <pc:sldMk cId="2893772560" sldId="265"/>
            <ac:picMk id="2" creationId="{4358BF92-7B66-FD24-AB82-8246BC91310B}"/>
          </ac:picMkLst>
        </pc:picChg>
        <pc:picChg chg="del">
          <ac:chgData name="Toby Donaldson" userId="2e6e5431-bb17-4c41-9985-d39c50d83c73" providerId="ADAL" clId="{B9586FC7-1ADA-4368-AE13-4AF4FF7EC188}" dt="2023-07-08T04:10:54.430" v="481" actId="21"/>
          <ac:picMkLst>
            <pc:docMk/>
            <pc:sldMk cId="2893772560" sldId="265"/>
            <ac:picMk id="31" creationId="{EFBB8D12-3E56-EC20-21AB-3970BDA6CF39}"/>
          </ac:picMkLst>
        </pc:picChg>
        <pc:picChg chg="add del">
          <ac:chgData name="Toby Donaldson" userId="2e6e5431-bb17-4c41-9985-d39c50d83c73" providerId="ADAL" clId="{B9586FC7-1ADA-4368-AE13-4AF4FF7EC188}" dt="2023-07-08T04:10:58.217" v="483" actId="21"/>
          <ac:picMkLst>
            <pc:docMk/>
            <pc:sldMk cId="2893772560" sldId="265"/>
            <ac:picMk id="32" creationId="{4A6D519E-2675-1C44-2FB6-FF7060EEE34E}"/>
          </ac:picMkLst>
        </pc:picChg>
      </pc:sldChg>
      <pc:sldChg chg="addSp delSp modSp del mod">
        <pc:chgData name="Toby Donaldson" userId="2e6e5431-bb17-4c41-9985-d39c50d83c73" providerId="ADAL" clId="{B9586FC7-1ADA-4368-AE13-4AF4FF7EC188}" dt="2023-07-08T04:16:01.677" v="623" actId="2696"/>
        <pc:sldMkLst>
          <pc:docMk/>
          <pc:sldMk cId="4075056671" sldId="266"/>
        </pc:sldMkLst>
        <pc:spChg chg="mod">
          <ac:chgData name="Toby Donaldson" userId="2e6e5431-bb17-4c41-9985-d39c50d83c73" providerId="ADAL" clId="{B9586FC7-1ADA-4368-AE13-4AF4FF7EC188}" dt="2023-07-08T04:13:48.226" v="578" actId="20577"/>
          <ac:spMkLst>
            <pc:docMk/>
            <pc:sldMk cId="4075056671" sldId="266"/>
            <ac:spMk id="3" creationId="{DEB8C567-D270-816C-858E-D0CBA03E3B96}"/>
          </ac:spMkLst>
        </pc:spChg>
        <pc:spChg chg="mod">
          <ac:chgData name="Toby Donaldson" userId="2e6e5431-bb17-4c41-9985-d39c50d83c73" providerId="ADAL" clId="{B9586FC7-1ADA-4368-AE13-4AF4FF7EC188}" dt="2023-07-08T04:13:40.693" v="575" actId="20577"/>
          <ac:spMkLst>
            <pc:docMk/>
            <pc:sldMk cId="4075056671" sldId="266"/>
            <ac:spMk id="5" creationId="{C1A9D93A-298E-EB6C-3197-01E2842EFD00}"/>
          </ac:spMkLst>
        </pc:spChg>
        <pc:spChg chg="mod">
          <ac:chgData name="Toby Donaldson" userId="2e6e5431-bb17-4c41-9985-d39c50d83c73" providerId="ADAL" clId="{B9586FC7-1ADA-4368-AE13-4AF4FF7EC188}" dt="2023-07-08T04:13:42.541" v="576" actId="20577"/>
          <ac:spMkLst>
            <pc:docMk/>
            <pc:sldMk cId="4075056671" sldId="266"/>
            <ac:spMk id="8" creationId="{79EBB4A9-1BFF-400E-CE64-8BB01E6DD407}"/>
          </ac:spMkLst>
        </pc:spChg>
        <pc:spChg chg="mod">
          <ac:chgData name="Toby Donaldson" userId="2e6e5431-bb17-4c41-9985-d39c50d83c73" providerId="ADAL" clId="{B9586FC7-1ADA-4368-AE13-4AF4FF7EC188}" dt="2023-07-08T04:13:45.887" v="577" actId="20577"/>
          <ac:spMkLst>
            <pc:docMk/>
            <pc:sldMk cId="4075056671" sldId="266"/>
            <ac:spMk id="17" creationId="{EE5D9749-6EE0-BD28-3F88-1B6809BFA8F0}"/>
          </ac:spMkLst>
        </pc:spChg>
        <pc:spChg chg="mod">
          <ac:chgData name="Toby Donaldson" userId="2e6e5431-bb17-4c41-9985-d39c50d83c73" providerId="ADAL" clId="{B9586FC7-1ADA-4368-AE13-4AF4FF7EC188}" dt="2023-07-08T04:13:25.686" v="570"/>
          <ac:spMkLst>
            <pc:docMk/>
            <pc:sldMk cId="4075056671" sldId="266"/>
            <ac:spMk id="31" creationId="{2CB913AD-BEE2-2E3D-3B80-27FCD8877CBE}"/>
          </ac:spMkLst>
        </pc:spChg>
        <pc:spChg chg="mod">
          <ac:chgData name="Toby Donaldson" userId="2e6e5431-bb17-4c41-9985-d39c50d83c73" providerId="ADAL" clId="{B9586FC7-1ADA-4368-AE13-4AF4FF7EC188}" dt="2023-07-08T04:14:52.140" v="592" actId="20577"/>
          <ac:spMkLst>
            <pc:docMk/>
            <pc:sldMk cId="4075056671" sldId="266"/>
            <ac:spMk id="35" creationId="{071A2C0C-8122-B1EE-0A16-932ADBD74D3B}"/>
          </ac:spMkLst>
        </pc:spChg>
        <pc:spChg chg="mod">
          <ac:chgData name="Toby Donaldson" userId="2e6e5431-bb17-4c41-9985-d39c50d83c73" providerId="ADAL" clId="{B9586FC7-1ADA-4368-AE13-4AF4FF7EC188}" dt="2023-07-08T04:14:32.760" v="586"/>
          <ac:spMkLst>
            <pc:docMk/>
            <pc:sldMk cId="4075056671" sldId="266"/>
            <ac:spMk id="36" creationId="{08F9BA68-9649-396C-0A51-35589B1A1C83}"/>
          </ac:spMkLst>
        </pc:spChg>
        <pc:spChg chg="mod">
          <ac:chgData name="Toby Donaldson" userId="2e6e5431-bb17-4c41-9985-d39c50d83c73" providerId="ADAL" clId="{B9586FC7-1ADA-4368-AE13-4AF4FF7EC188}" dt="2023-07-08T04:14:16.303" v="581" actId="20577"/>
          <ac:spMkLst>
            <pc:docMk/>
            <pc:sldMk cId="4075056671" sldId="266"/>
            <ac:spMk id="122" creationId="{425A131F-9BC4-1CEE-C5A3-00032F86BB8C}"/>
          </ac:spMkLst>
        </pc:spChg>
        <pc:spChg chg="mod">
          <ac:chgData name="Toby Donaldson" userId="2e6e5431-bb17-4c41-9985-d39c50d83c73" providerId="ADAL" clId="{B9586FC7-1ADA-4368-AE13-4AF4FF7EC188}" dt="2023-07-08T04:14:20.891" v="582" actId="20577"/>
          <ac:spMkLst>
            <pc:docMk/>
            <pc:sldMk cId="4075056671" sldId="266"/>
            <ac:spMk id="128" creationId="{816DB8F5-A452-13BC-7972-37419B8C0ED7}"/>
          </ac:spMkLst>
        </pc:spChg>
        <pc:spChg chg="mod">
          <ac:chgData name="Toby Donaldson" userId="2e6e5431-bb17-4c41-9985-d39c50d83c73" providerId="ADAL" clId="{B9586FC7-1ADA-4368-AE13-4AF4FF7EC188}" dt="2023-07-08T04:14:24.649" v="584" actId="20577"/>
          <ac:spMkLst>
            <pc:docMk/>
            <pc:sldMk cId="4075056671" sldId="266"/>
            <ac:spMk id="140" creationId="{54288A68-35FF-692C-7575-37EB7E47F176}"/>
          </ac:spMkLst>
        </pc:spChg>
        <pc:spChg chg="mod">
          <ac:chgData name="Toby Donaldson" userId="2e6e5431-bb17-4c41-9985-d39c50d83c73" providerId="ADAL" clId="{B9586FC7-1ADA-4368-AE13-4AF4FF7EC188}" dt="2023-07-08T04:15:05.529" v="593" actId="20577"/>
          <ac:spMkLst>
            <pc:docMk/>
            <pc:sldMk cId="4075056671" sldId="266"/>
            <ac:spMk id="154" creationId="{C81DC1F5-1F7A-5451-6797-BF5DBEB7E769}"/>
          </ac:spMkLst>
        </pc:spChg>
        <pc:grpChg chg="add mod">
          <ac:chgData name="Toby Donaldson" userId="2e6e5431-bb17-4c41-9985-d39c50d83c73" providerId="ADAL" clId="{B9586FC7-1ADA-4368-AE13-4AF4FF7EC188}" dt="2023-07-08T04:13:35.924" v="573" actId="1076"/>
          <ac:grpSpMkLst>
            <pc:docMk/>
            <pc:sldMk cId="4075056671" sldId="266"/>
            <ac:grpSpMk id="2" creationId="{B2EC46FC-0B2C-8F0E-BE50-FDBD34186898}"/>
          </ac:grpSpMkLst>
        </pc:grpChg>
        <pc:grpChg chg="mod">
          <ac:chgData name="Toby Donaldson" userId="2e6e5431-bb17-4c41-9985-d39c50d83c73" providerId="ADAL" clId="{B9586FC7-1ADA-4368-AE13-4AF4FF7EC188}" dt="2023-07-08T04:13:20.625" v="569" actId="1076"/>
          <ac:grpSpMkLst>
            <pc:docMk/>
            <pc:sldMk cId="4075056671" sldId="266"/>
            <ac:grpSpMk id="4" creationId="{673423C3-31FF-9788-EA51-2779CAEF5717}"/>
          </ac:grpSpMkLst>
        </pc:grpChg>
        <pc:grpChg chg="mod">
          <ac:chgData name="Toby Donaldson" userId="2e6e5431-bb17-4c41-9985-d39c50d83c73" providerId="ADAL" clId="{B9586FC7-1ADA-4368-AE13-4AF4FF7EC188}" dt="2023-07-08T04:13:20.625" v="569" actId="1076"/>
          <ac:grpSpMkLst>
            <pc:docMk/>
            <pc:sldMk cId="4075056671" sldId="266"/>
            <ac:grpSpMk id="7" creationId="{F11B678B-328F-7AD8-A9B8-AC0BA5DF615C}"/>
          </ac:grpSpMkLst>
        </pc:grpChg>
        <pc:grpChg chg="del">
          <ac:chgData name="Toby Donaldson" userId="2e6e5431-bb17-4c41-9985-d39c50d83c73" providerId="ADAL" clId="{B9586FC7-1ADA-4368-AE13-4AF4FF7EC188}" dt="2023-07-08T04:12:57.864" v="565" actId="21"/>
          <ac:grpSpMkLst>
            <pc:docMk/>
            <pc:sldMk cId="4075056671" sldId="266"/>
            <ac:grpSpMk id="10" creationId="{A476C53D-151C-290C-38F0-9D799532CD60}"/>
          </ac:grpSpMkLst>
        </pc:grpChg>
        <pc:grpChg chg="del">
          <ac:chgData name="Toby Donaldson" userId="2e6e5431-bb17-4c41-9985-d39c50d83c73" providerId="ADAL" clId="{B9586FC7-1ADA-4368-AE13-4AF4FF7EC188}" dt="2023-07-08T04:13:00.494" v="566" actId="21"/>
          <ac:grpSpMkLst>
            <pc:docMk/>
            <pc:sldMk cId="4075056671" sldId="266"/>
            <ac:grpSpMk id="13" creationId="{A2CCB0BE-6090-45E8-22DE-ECF2FE0CF98A}"/>
          </ac:grpSpMkLst>
        </pc:grpChg>
        <pc:grpChg chg="mod">
          <ac:chgData name="Toby Donaldson" userId="2e6e5431-bb17-4c41-9985-d39c50d83c73" providerId="ADAL" clId="{B9586FC7-1ADA-4368-AE13-4AF4FF7EC188}" dt="2023-07-08T04:13:20.625" v="569" actId="1076"/>
          <ac:grpSpMkLst>
            <pc:docMk/>
            <pc:sldMk cId="4075056671" sldId="266"/>
            <ac:grpSpMk id="16" creationId="{0CAFC06C-9D09-E1DA-84F0-F2098B81D489}"/>
          </ac:grpSpMkLst>
        </pc:grpChg>
        <pc:grpChg chg="del">
          <ac:chgData name="Toby Donaldson" userId="2e6e5431-bb17-4c41-9985-d39c50d83c73" providerId="ADAL" clId="{B9586FC7-1ADA-4368-AE13-4AF4FF7EC188}" dt="2023-07-08T04:13:03.918" v="567" actId="21"/>
          <ac:grpSpMkLst>
            <pc:docMk/>
            <pc:sldMk cId="4075056671" sldId="266"/>
            <ac:grpSpMk id="19" creationId="{31AE2281-16BA-4B91-4E67-14D5F1402CEE}"/>
          </ac:grpSpMkLst>
        </pc:grpChg>
        <pc:grpChg chg="del">
          <ac:chgData name="Toby Donaldson" userId="2e6e5431-bb17-4c41-9985-d39c50d83c73" providerId="ADAL" clId="{B9586FC7-1ADA-4368-AE13-4AF4FF7EC188}" dt="2023-07-08T04:12:57.864" v="565" actId="21"/>
          <ac:grpSpMkLst>
            <pc:docMk/>
            <pc:sldMk cId="4075056671" sldId="266"/>
            <ac:grpSpMk id="22" creationId="{04C03E60-4BE1-2D00-AFAF-10D0FE8BB5A2}"/>
          </ac:grpSpMkLst>
        </pc:grpChg>
        <pc:grpChg chg="add mod">
          <ac:chgData name="Toby Donaldson" userId="2e6e5431-bb17-4c41-9985-d39c50d83c73" providerId="ADAL" clId="{B9586FC7-1ADA-4368-AE13-4AF4FF7EC188}" dt="2023-07-08T04:14:39.807" v="589" actId="1076"/>
          <ac:grpSpMkLst>
            <pc:docMk/>
            <pc:sldMk cId="4075056671" sldId="266"/>
            <ac:grpSpMk id="34" creationId="{7DF0D3FE-E63D-F21A-9CAB-D1F738B3FD63}"/>
          </ac:grpSpMkLst>
        </pc:grpChg>
        <pc:grpChg chg="del">
          <ac:chgData name="Toby Donaldson" userId="2e6e5431-bb17-4c41-9985-d39c50d83c73" providerId="ADAL" clId="{B9586FC7-1ADA-4368-AE13-4AF4FF7EC188}" dt="2023-07-08T04:14:08.487" v="579" actId="21"/>
          <ac:grpSpMkLst>
            <pc:docMk/>
            <pc:sldMk cId="4075056671" sldId="266"/>
            <ac:grpSpMk id="124" creationId="{DD9E4BDC-4CCA-986B-4DB9-94A325CEC796}"/>
          </ac:grpSpMkLst>
        </pc:grpChg>
        <pc:grpChg chg="mod">
          <ac:chgData name="Toby Donaldson" userId="2e6e5431-bb17-4c41-9985-d39c50d83c73" providerId="ADAL" clId="{B9586FC7-1ADA-4368-AE13-4AF4FF7EC188}" dt="2023-07-08T04:14:28.309" v="585" actId="1076"/>
          <ac:grpSpMkLst>
            <pc:docMk/>
            <pc:sldMk cId="4075056671" sldId="266"/>
            <ac:grpSpMk id="127" creationId="{D65E8220-C1DE-8269-B65E-412F34F07FCF}"/>
          </ac:grpSpMkLst>
        </pc:grpChg>
        <pc:grpChg chg="del">
          <ac:chgData name="Toby Donaldson" userId="2e6e5431-bb17-4c41-9985-d39c50d83c73" providerId="ADAL" clId="{B9586FC7-1ADA-4368-AE13-4AF4FF7EC188}" dt="2023-07-08T04:14:08.487" v="579" actId="21"/>
          <ac:grpSpMkLst>
            <pc:docMk/>
            <pc:sldMk cId="4075056671" sldId="266"/>
            <ac:grpSpMk id="130" creationId="{1EB78FE5-C59C-4AD0-330A-E1E48C5D43B2}"/>
          </ac:grpSpMkLst>
        </pc:grpChg>
        <pc:grpChg chg="del">
          <ac:chgData name="Toby Donaldson" userId="2e6e5431-bb17-4c41-9985-d39c50d83c73" providerId="ADAL" clId="{B9586FC7-1ADA-4368-AE13-4AF4FF7EC188}" dt="2023-07-08T04:14:08.487" v="579" actId="21"/>
          <ac:grpSpMkLst>
            <pc:docMk/>
            <pc:sldMk cId="4075056671" sldId="266"/>
            <ac:grpSpMk id="133" creationId="{21353A2E-A4C6-A966-1EDD-292A3091E10E}"/>
          </ac:grpSpMkLst>
        </pc:grpChg>
        <pc:cxnChg chg="mod">
          <ac:chgData name="Toby Donaldson" userId="2e6e5431-bb17-4c41-9985-d39c50d83c73" providerId="ADAL" clId="{B9586FC7-1ADA-4368-AE13-4AF4FF7EC188}" dt="2023-07-08T04:13:20.625" v="569" actId="1076"/>
          <ac:cxnSpMkLst>
            <pc:docMk/>
            <pc:sldMk cId="4075056671" sldId="266"/>
            <ac:cxnSpMk id="25" creationId="{47833BC1-0E49-B2C1-A63C-88FACEA59299}"/>
          </ac:cxnSpMkLst>
        </pc:cxnChg>
        <pc:cxnChg chg="del mod">
          <ac:chgData name="Toby Donaldson" userId="2e6e5431-bb17-4c41-9985-d39c50d83c73" providerId="ADAL" clId="{B9586FC7-1ADA-4368-AE13-4AF4FF7EC188}" dt="2023-07-08T04:13:03.918" v="567" actId="21"/>
          <ac:cxnSpMkLst>
            <pc:docMk/>
            <pc:sldMk cId="4075056671" sldId="266"/>
            <ac:cxnSpMk id="26" creationId="{5DC71255-AE24-0F87-E74B-1C06C962FD71}"/>
          </ac:cxnSpMkLst>
        </pc:cxnChg>
        <pc:cxnChg chg="mod">
          <ac:chgData name="Toby Donaldson" userId="2e6e5431-bb17-4c41-9985-d39c50d83c73" providerId="ADAL" clId="{B9586FC7-1ADA-4368-AE13-4AF4FF7EC188}" dt="2023-07-08T04:13:20.625" v="569" actId="1076"/>
          <ac:cxnSpMkLst>
            <pc:docMk/>
            <pc:sldMk cId="4075056671" sldId="266"/>
            <ac:cxnSpMk id="27" creationId="{4F79CA5F-BED5-905D-0C7D-F1341885942B}"/>
          </ac:cxnSpMkLst>
        </pc:cxnChg>
        <pc:cxnChg chg="del mod">
          <ac:chgData name="Toby Donaldson" userId="2e6e5431-bb17-4c41-9985-d39c50d83c73" providerId="ADAL" clId="{B9586FC7-1ADA-4368-AE13-4AF4FF7EC188}" dt="2023-07-08T04:13:03.918" v="567" actId="21"/>
          <ac:cxnSpMkLst>
            <pc:docMk/>
            <pc:sldMk cId="4075056671" sldId="266"/>
            <ac:cxnSpMk id="28" creationId="{2A98442C-97BE-FCDD-1555-BBDAE0DB0ADE}"/>
          </ac:cxnSpMkLst>
        </pc:cxnChg>
        <pc:cxnChg chg="del mod">
          <ac:chgData name="Toby Donaldson" userId="2e6e5431-bb17-4c41-9985-d39c50d83c73" providerId="ADAL" clId="{B9586FC7-1ADA-4368-AE13-4AF4FF7EC188}" dt="2023-07-08T04:12:57.864" v="565" actId="21"/>
          <ac:cxnSpMkLst>
            <pc:docMk/>
            <pc:sldMk cId="4075056671" sldId="266"/>
            <ac:cxnSpMk id="29" creationId="{2CC52A46-AD59-BF00-C7CC-29D30B4ED6DF}"/>
          </ac:cxnSpMkLst>
        </pc:cxnChg>
        <pc:cxnChg chg="del mod">
          <ac:chgData name="Toby Donaldson" userId="2e6e5431-bb17-4c41-9985-d39c50d83c73" providerId="ADAL" clId="{B9586FC7-1ADA-4368-AE13-4AF4FF7EC188}" dt="2023-07-08T04:12:57.864" v="565" actId="21"/>
          <ac:cxnSpMkLst>
            <pc:docMk/>
            <pc:sldMk cId="4075056671" sldId="266"/>
            <ac:cxnSpMk id="30" creationId="{A9C659C3-EA8F-66CB-1C0C-54C7DFFF8556}"/>
          </ac:cxnSpMkLst>
        </pc:cxnChg>
        <pc:cxnChg chg="add mod">
          <ac:chgData name="Toby Donaldson" userId="2e6e5431-bb17-4c41-9985-d39c50d83c73" providerId="ADAL" clId="{B9586FC7-1ADA-4368-AE13-4AF4FF7EC188}" dt="2023-07-08T04:13:35.924" v="573" actId="1076"/>
          <ac:cxnSpMkLst>
            <pc:docMk/>
            <pc:sldMk cId="4075056671" sldId="266"/>
            <ac:cxnSpMk id="32" creationId="{59BE4385-99CE-D2C0-1C72-E5EDDCD13241}"/>
          </ac:cxnSpMkLst>
        </pc:cxnChg>
        <pc:cxnChg chg="add mod">
          <ac:chgData name="Toby Donaldson" userId="2e6e5431-bb17-4c41-9985-d39c50d83c73" providerId="ADAL" clId="{B9586FC7-1ADA-4368-AE13-4AF4FF7EC188}" dt="2023-07-08T04:14:44.224" v="590" actId="14100"/>
          <ac:cxnSpMkLst>
            <pc:docMk/>
            <pc:sldMk cId="4075056671" sldId="266"/>
            <ac:cxnSpMk id="37" creationId="{917A4781-A639-3F0F-7532-BE56FB468F52}"/>
          </ac:cxnSpMkLst>
        </pc:cxnChg>
        <pc:cxnChg chg="del mod">
          <ac:chgData name="Toby Donaldson" userId="2e6e5431-bb17-4c41-9985-d39c50d83c73" providerId="ADAL" clId="{B9586FC7-1ADA-4368-AE13-4AF4FF7EC188}" dt="2023-07-08T04:14:11.345" v="580" actId="21"/>
          <ac:cxnSpMkLst>
            <pc:docMk/>
            <pc:sldMk cId="4075056671" sldId="266"/>
            <ac:cxnSpMk id="142" creationId="{F7C83284-47B2-FFB9-3E71-019BD3C6D585}"/>
          </ac:cxnSpMkLst>
        </pc:cxnChg>
        <pc:cxnChg chg="mod">
          <ac:chgData name="Toby Donaldson" userId="2e6e5431-bb17-4c41-9985-d39c50d83c73" providerId="ADAL" clId="{B9586FC7-1ADA-4368-AE13-4AF4FF7EC188}" dt="2023-07-08T04:14:28.309" v="585" actId="1076"/>
          <ac:cxnSpMkLst>
            <pc:docMk/>
            <pc:sldMk cId="4075056671" sldId="266"/>
            <ac:cxnSpMk id="143" creationId="{59F42CCB-2E82-3643-D61C-6C78314FABEB}"/>
          </ac:cxnSpMkLst>
        </pc:cxnChg>
        <pc:cxnChg chg="del mod">
          <ac:chgData name="Toby Donaldson" userId="2e6e5431-bb17-4c41-9985-d39c50d83c73" providerId="ADAL" clId="{B9586FC7-1ADA-4368-AE13-4AF4FF7EC188}" dt="2023-07-08T04:14:11.345" v="580" actId="21"/>
          <ac:cxnSpMkLst>
            <pc:docMk/>
            <pc:sldMk cId="4075056671" sldId="266"/>
            <ac:cxnSpMk id="144" creationId="{18A115A2-D6BE-70C5-44B5-0D1BD3516259}"/>
          </ac:cxnSpMkLst>
        </pc:cxnChg>
        <pc:cxnChg chg="del mod">
          <ac:chgData name="Toby Donaldson" userId="2e6e5431-bb17-4c41-9985-d39c50d83c73" providerId="ADAL" clId="{B9586FC7-1ADA-4368-AE13-4AF4FF7EC188}" dt="2023-07-08T04:14:08.487" v="579" actId="21"/>
          <ac:cxnSpMkLst>
            <pc:docMk/>
            <pc:sldMk cId="4075056671" sldId="266"/>
            <ac:cxnSpMk id="146" creationId="{9A351850-F39C-FE99-26E2-A58FEFA4D767}"/>
          </ac:cxnSpMkLst>
        </pc:cxnChg>
        <pc:cxnChg chg="mod">
          <ac:chgData name="Toby Donaldson" userId="2e6e5431-bb17-4c41-9985-d39c50d83c73" providerId="ADAL" clId="{B9586FC7-1ADA-4368-AE13-4AF4FF7EC188}" dt="2023-07-08T04:14:28.309" v="585" actId="1076"/>
          <ac:cxnSpMkLst>
            <pc:docMk/>
            <pc:sldMk cId="4075056671" sldId="266"/>
            <ac:cxnSpMk id="147" creationId="{7B8BCE5A-EC37-D450-44D8-1A4348E9E1FA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08T04:18:00.996" v="664" actId="1076"/>
        <pc:sldMkLst>
          <pc:docMk/>
          <pc:sldMk cId="2914029144" sldId="267"/>
        </pc:sldMkLst>
        <pc:spChg chg="mod">
          <ac:chgData name="Toby Donaldson" userId="2e6e5431-bb17-4c41-9985-d39c50d83c73" providerId="ADAL" clId="{B9586FC7-1ADA-4368-AE13-4AF4FF7EC188}" dt="2023-07-08T04:16:08.803" v="625"/>
          <ac:spMkLst>
            <pc:docMk/>
            <pc:sldMk cId="2914029144" sldId="267"/>
            <ac:spMk id="12" creationId="{A993C062-B139-AD42-D05F-7A2477BD82FB}"/>
          </ac:spMkLst>
        </pc:spChg>
        <pc:spChg chg="mod">
          <ac:chgData name="Toby Donaldson" userId="2e6e5431-bb17-4c41-9985-d39c50d83c73" providerId="ADAL" clId="{B9586FC7-1ADA-4368-AE13-4AF4FF7EC188}" dt="2023-07-08T04:16:08.803" v="625"/>
          <ac:spMkLst>
            <pc:docMk/>
            <pc:sldMk cId="2914029144" sldId="267"/>
            <ac:spMk id="13" creationId="{5BAA0C3D-CBDE-564D-C5CE-D6B8A62365B6}"/>
          </ac:spMkLst>
        </pc:spChg>
        <pc:spChg chg="mod">
          <ac:chgData name="Toby Donaldson" userId="2e6e5431-bb17-4c41-9985-d39c50d83c73" providerId="ADAL" clId="{B9586FC7-1ADA-4368-AE13-4AF4FF7EC188}" dt="2023-07-08T04:16:08.803" v="625"/>
          <ac:spMkLst>
            <pc:docMk/>
            <pc:sldMk cId="2914029144" sldId="267"/>
            <ac:spMk id="15" creationId="{16CAB4C7-8690-FFA7-960B-C4DBC7920728}"/>
          </ac:spMkLst>
        </pc:spChg>
        <pc:spChg chg="mod">
          <ac:chgData name="Toby Donaldson" userId="2e6e5431-bb17-4c41-9985-d39c50d83c73" providerId="ADAL" clId="{B9586FC7-1ADA-4368-AE13-4AF4FF7EC188}" dt="2023-07-08T04:16:08.803" v="625"/>
          <ac:spMkLst>
            <pc:docMk/>
            <pc:sldMk cId="2914029144" sldId="267"/>
            <ac:spMk id="19" creationId="{C967F881-B9AC-1E8E-7B66-94F856C3202B}"/>
          </ac:spMkLst>
        </pc:spChg>
        <pc:spChg chg="mod">
          <ac:chgData name="Toby Donaldson" userId="2e6e5431-bb17-4c41-9985-d39c50d83c73" providerId="ADAL" clId="{B9586FC7-1ADA-4368-AE13-4AF4FF7EC188}" dt="2023-07-08T04:16:08.803" v="625"/>
          <ac:spMkLst>
            <pc:docMk/>
            <pc:sldMk cId="2914029144" sldId="267"/>
            <ac:spMk id="21" creationId="{4AFFA48E-A211-8A6F-D4F2-BB4EBD4A97BE}"/>
          </ac:spMkLst>
        </pc:spChg>
        <pc:spChg chg="mod">
          <ac:chgData name="Toby Donaldson" userId="2e6e5431-bb17-4c41-9985-d39c50d83c73" providerId="ADAL" clId="{B9586FC7-1ADA-4368-AE13-4AF4FF7EC188}" dt="2023-07-08T04:16:08.803" v="625"/>
          <ac:spMkLst>
            <pc:docMk/>
            <pc:sldMk cId="2914029144" sldId="267"/>
            <ac:spMk id="22" creationId="{05E4F8E8-5DCA-7F23-3DEB-C74E302DF118}"/>
          </ac:spMkLst>
        </pc:spChg>
        <pc:spChg chg="mod">
          <ac:chgData name="Toby Donaldson" userId="2e6e5431-bb17-4c41-9985-d39c50d83c73" providerId="ADAL" clId="{B9586FC7-1ADA-4368-AE13-4AF4FF7EC188}" dt="2023-07-08T04:16:08.803" v="625"/>
          <ac:spMkLst>
            <pc:docMk/>
            <pc:sldMk cId="2914029144" sldId="267"/>
            <ac:spMk id="28" creationId="{EBF67167-445B-75E9-0E56-7268779349C2}"/>
          </ac:spMkLst>
        </pc:spChg>
        <pc:spChg chg="mod">
          <ac:chgData name="Toby Donaldson" userId="2e6e5431-bb17-4c41-9985-d39c50d83c73" providerId="ADAL" clId="{B9586FC7-1ADA-4368-AE13-4AF4FF7EC188}" dt="2023-07-08T04:16:08.803" v="625"/>
          <ac:spMkLst>
            <pc:docMk/>
            <pc:sldMk cId="2914029144" sldId="267"/>
            <ac:spMk id="29" creationId="{8BA06CD3-E5DF-FE1E-E07B-A16B277DBEAA}"/>
          </ac:spMkLst>
        </pc:spChg>
        <pc:spChg chg="mod">
          <ac:chgData name="Toby Donaldson" userId="2e6e5431-bb17-4c41-9985-d39c50d83c73" providerId="ADAL" clId="{B9586FC7-1ADA-4368-AE13-4AF4FF7EC188}" dt="2023-07-08T04:17:36.431" v="663" actId="20577"/>
          <ac:spMkLst>
            <pc:docMk/>
            <pc:sldMk cId="2914029144" sldId="267"/>
            <ac:spMk id="35" creationId="{071A2C0C-8122-B1EE-0A16-932ADBD74D3B}"/>
          </ac:spMkLst>
        </pc:spChg>
        <pc:spChg chg="mod">
          <ac:chgData name="Toby Donaldson" userId="2e6e5431-bb17-4c41-9985-d39c50d83c73" providerId="ADAL" clId="{B9586FC7-1ADA-4368-AE13-4AF4FF7EC188}" dt="2023-07-08T04:17:28.534" v="659" actId="20577"/>
          <ac:spMkLst>
            <pc:docMk/>
            <pc:sldMk cId="2914029144" sldId="267"/>
            <ac:spMk id="122" creationId="{425A131F-9BC4-1CEE-C5A3-00032F86BB8C}"/>
          </ac:spMkLst>
        </pc:spChg>
        <pc:spChg chg="mod">
          <ac:chgData name="Toby Donaldson" userId="2e6e5431-bb17-4c41-9985-d39c50d83c73" providerId="ADAL" clId="{B9586FC7-1ADA-4368-AE13-4AF4FF7EC188}" dt="2023-07-08T04:17:31.405" v="661" actId="20577"/>
          <ac:spMkLst>
            <pc:docMk/>
            <pc:sldMk cId="2914029144" sldId="267"/>
            <ac:spMk id="128" creationId="{816DB8F5-A452-13BC-7972-37419B8C0ED7}"/>
          </ac:spMkLst>
        </pc:spChg>
        <pc:spChg chg="mod">
          <ac:chgData name="Toby Donaldson" userId="2e6e5431-bb17-4c41-9985-d39c50d83c73" providerId="ADAL" clId="{B9586FC7-1ADA-4368-AE13-4AF4FF7EC188}" dt="2023-07-08T04:17:34.053" v="662" actId="20577"/>
          <ac:spMkLst>
            <pc:docMk/>
            <pc:sldMk cId="2914029144" sldId="267"/>
            <ac:spMk id="140" creationId="{54288A68-35FF-692C-7575-37EB7E47F176}"/>
          </ac:spMkLst>
        </pc:spChg>
        <pc:spChg chg="mod">
          <ac:chgData name="Toby Donaldson" userId="2e6e5431-bb17-4c41-9985-d39c50d83c73" providerId="ADAL" clId="{B9586FC7-1ADA-4368-AE13-4AF4FF7EC188}" dt="2023-07-08T04:16:55.972" v="651" actId="1076"/>
          <ac:spMkLst>
            <pc:docMk/>
            <pc:sldMk cId="2914029144" sldId="267"/>
            <ac:spMk id="148" creationId="{61F93364-4303-6D66-0309-9400DA130F4C}"/>
          </ac:spMkLst>
        </pc:spChg>
        <pc:grpChg chg="mod">
          <ac:chgData name="Toby Donaldson" userId="2e6e5431-bb17-4c41-9985-d39c50d83c73" providerId="ADAL" clId="{B9586FC7-1ADA-4368-AE13-4AF4FF7EC188}" dt="2023-07-08T04:18:00.996" v="664" actId="1076"/>
          <ac:grpSpMkLst>
            <pc:docMk/>
            <pc:sldMk cId="2914029144" sldId="267"/>
            <ac:grpSpMk id="2" creationId="{B2EC46FC-0B2C-8F0E-BE50-FDBD34186898}"/>
          </ac:grpSpMkLst>
        </pc:grpChg>
        <pc:grpChg chg="mod">
          <ac:chgData name="Toby Donaldson" userId="2e6e5431-bb17-4c41-9985-d39c50d83c73" providerId="ADAL" clId="{B9586FC7-1ADA-4368-AE13-4AF4FF7EC188}" dt="2023-07-08T04:18:00.996" v="664" actId="1076"/>
          <ac:grpSpMkLst>
            <pc:docMk/>
            <pc:sldMk cId="2914029144" sldId="267"/>
            <ac:grpSpMk id="4" creationId="{673423C3-31FF-9788-EA51-2779CAEF5717}"/>
          </ac:grpSpMkLst>
        </pc:grpChg>
        <pc:grpChg chg="mod">
          <ac:chgData name="Toby Donaldson" userId="2e6e5431-bb17-4c41-9985-d39c50d83c73" providerId="ADAL" clId="{B9586FC7-1ADA-4368-AE13-4AF4FF7EC188}" dt="2023-07-08T04:18:00.996" v="664" actId="1076"/>
          <ac:grpSpMkLst>
            <pc:docMk/>
            <pc:sldMk cId="2914029144" sldId="267"/>
            <ac:grpSpMk id="7" creationId="{F11B678B-328F-7AD8-A9B8-AC0BA5DF615C}"/>
          </ac:grpSpMkLst>
        </pc:grpChg>
        <pc:grpChg chg="add mod">
          <ac:chgData name="Toby Donaldson" userId="2e6e5431-bb17-4c41-9985-d39c50d83c73" providerId="ADAL" clId="{B9586FC7-1ADA-4368-AE13-4AF4FF7EC188}" dt="2023-07-08T04:16:38.459" v="629" actId="1076"/>
          <ac:grpSpMkLst>
            <pc:docMk/>
            <pc:sldMk cId="2914029144" sldId="267"/>
            <ac:grpSpMk id="11" creationId="{AD92FD67-E55E-85E4-74A4-3E6D2C88C94E}"/>
          </ac:grpSpMkLst>
        </pc:grpChg>
        <pc:grpChg chg="add mod">
          <ac:chgData name="Toby Donaldson" userId="2e6e5431-bb17-4c41-9985-d39c50d83c73" providerId="ADAL" clId="{B9586FC7-1ADA-4368-AE13-4AF4FF7EC188}" dt="2023-07-08T04:16:38.459" v="629" actId="1076"/>
          <ac:grpSpMkLst>
            <pc:docMk/>
            <pc:sldMk cId="2914029144" sldId="267"/>
            <ac:grpSpMk id="14" creationId="{3B543D32-A4F4-298F-6227-B5E820732DAF}"/>
          </ac:grpSpMkLst>
        </pc:grpChg>
        <pc:grpChg chg="mod">
          <ac:chgData name="Toby Donaldson" userId="2e6e5431-bb17-4c41-9985-d39c50d83c73" providerId="ADAL" clId="{B9586FC7-1ADA-4368-AE13-4AF4FF7EC188}" dt="2023-07-08T04:18:00.996" v="664" actId="1076"/>
          <ac:grpSpMkLst>
            <pc:docMk/>
            <pc:sldMk cId="2914029144" sldId="267"/>
            <ac:grpSpMk id="16" creationId="{0CAFC06C-9D09-E1DA-84F0-F2098B81D489}"/>
          </ac:grpSpMkLst>
        </pc:grpChg>
        <pc:grpChg chg="add mod">
          <ac:chgData name="Toby Donaldson" userId="2e6e5431-bb17-4c41-9985-d39c50d83c73" providerId="ADAL" clId="{B9586FC7-1ADA-4368-AE13-4AF4FF7EC188}" dt="2023-07-08T04:16:38.459" v="629" actId="1076"/>
          <ac:grpSpMkLst>
            <pc:docMk/>
            <pc:sldMk cId="2914029144" sldId="267"/>
            <ac:grpSpMk id="20" creationId="{D74AD7B2-E131-AFD0-11BF-7EFEDDBC13A8}"/>
          </ac:grpSpMkLst>
        </pc:grpChg>
        <pc:grpChg chg="add mod">
          <ac:chgData name="Toby Donaldson" userId="2e6e5431-bb17-4c41-9985-d39c50d83c73" providerId="ADAL" clId="{B9586FC7-1ADA-4368-AE13-4AF4FF7EC188}" dt="2023-07-08T04:16:38.459" v="629" actId="1076"/>
          <ac:grpSpMkLst>
            <pc:docMk/>
            <pc:sldMk cId="2914029144" sldId="267"/>
            <ac:grpSpMk id="26" creationId="{286EEC7D-B174-47B6-B2F1-BC60036DC480}"/>
          </ac:grpSpMkLst>
        </pc:grpChg>
        <pc:grpChg chg="mod">
          <ac:chgData name="Toby Donaldson" userId="2e6e5431-bb17-4c41-9985-d39c50d83c73" providerId="ADAL" clId="{B9586FC7-1ADA-4368-AE13-4AF4FF7EC188}" dt="2023-07-08T04:16:28.862" v="628" actId="1076"/>
          <ac:grpSpMkLst>
            <pc:docMk/>
            <pc:sldMk cId="2914029144" sldId="267"/>
            <ac:grpSpMk id="34" creationId="{7DF0D3FE-E63D-F21A-9CAB-D1F738B3FD63}"/>
          </ac:grpSpMkLst>
        </pc:grpChg>
        <pc:grpChg chg="mod">
          <ac:chgData name="Toby Donaldson" userId="2e6e5431-bb17-4c41-9985-d39c50d83c73" providerId="ADAL" clId="{B9586FC7-1ADA-4368-AE13-4AF4FF7EC188}" dt="2023-07-08T04:16:28.862" v="628" actId="1076"/>
          <ac:grpSpMkLst>
            <pc:docMk/>
            <pc:sldMk cId="2914029144" sldId="267"/>
            <ac:grpSpMk id="121" creationId="{2E24BA6C-7D01-1501-AC07-0CD4748185E9}"/>
          </ac:grpSpMkLst>
        </pc:grpChg>
        <pc:grpChg chg="mod">
          <ac:chgData name="Toby Donaldson" userId="2e6e5431-bb17-4c41-9985-d39c50d83c73" providerId="ADAL" clId="{B9586FC7-1ADA-4368-AE13-4AF4FF7EC188}" dt="2023-07-08T04:16:28.862" v="628" actId="1076"/>
          <ac:grpSpMkLst>
            <pc:docMk/>
            <pc:sldMk cId="2914029144" sldId="267"/>
            <ac:grpSpMk id="127" creationId="{D65E8220-C1DE-8269-B65E-412F34F07FCF}"/>
          </ac:grpSpMkLst>
        </pc:grpChg>
        <pc:grpChg chg="mod">
          <ac:chgData name="Toby Donaldson" userId="2e6e5431-bb17-4c41-9985-d39c50d83c73" providerId="ADAL" clId="{B9586FC7-1ADA-4368-AE13-4AF4FF7EC188}" dt="2023-07-08T04:16:28.862" v="628" actId="1076"/>
          <ac:grpSpMkLst>
            <pc:docMk/>
            <pc:sldMk cId="2914029144" sldId="267"/>
            <ac:grpSpMk id="139" creationId="{298164E7-EE1A-5D03-B2BE-6057A8FB3D0F}"/>
          </ac:grpSpMkLst>
        </pc:grpChg>
        <pc:picChg chg="add del mod">
          <ac:chgData name="Toby Donaldson" userId="2e6e5431-bb17-4c41-9985-d39c50d83c73" providerId="ADAL" clId="{B9586FC7-1ADA-4368-AE13-4AF4FF7EC188}" dt="2023-07-08T04:16:57.848" v="652" actId="21"/>
          <ac:picMkLst>
            <pc:docMk/>
            <pc:sldMk cId="2914029144" sldId="267"/>
            <ac:picMk id="10" creationId="{64AF39D2-0BEA-33D7-F1A9-2CB5DAC1040B}"/>
          </ac:picMkLst>
        </pc:picChg>
        <pc:picChg chg="add mod">
          <ac:chgData name="Toby Donaldson" userId="2e6e5431-bb17-4c41-9985-d39c50d83c73" providerId="ADAL" clId="{B9586FC7-1ADA-4368-AE13-4AF4FF7EC188}" dt="2023-07-08T04:17:11.210" v="654" actId="1076"/>
          <ac:picMkLst>
            <pc:docMk/>
            <pc:sldMk cId="2914029144" sldId="267"/>
            <ac:picMk id="33" creationId="{4C95F331-4567-5265-B34C-8BBEB6EC563E}"/>
          </ac:picMkLst>
        </pc:picChg>
        <pc:picChg chg="add mod">
          <ac:chgData name="Toby Donaldson" userId="2e6e5431-bb17-4c41-9985-d39c50d83c73" providerId="ADAL" clId="{B9586FC7-1ADA-4368-AE13-4AF4FF7EC188}" dt="2023-07-08T04:17:20.913" v="657" actId="1076"/>
          <ac:picMkLst>
            <pc:docMk/>
            <pc:sldMk cId="2914029144" sldId="267"/>
            <ac:picMk id="38" creationId="{234E58BB-F19A-B9B7-948F-E9C31CDAC7BA}"/>
          </ac:picMkLst>
        </pc:picChg>
        <pc:picChg chg="mod">
          <ac:chgData name="Toby Donaldson" userId="2e6e5431-bb17-4c41-9985-d39c50d83c73" providerId="ADAL" clId="{B9586FC7-1ADA-4368-AE13-4AF4FF7EC188}" dt="2023-07-08T04:18:00.996" v="664" actId="1076"/>
          <ac:picMkLst>
            <pc:docMk/>
            <pc:sldMk cId="2914029144" sldId="267"/>
            <ac:picMk id="120" creationId="{650DB166-B10E-E07A-0AD6-6C65C56AB478}"/>
          </ac:picMkLst>
        </pc:picChg>
        <pc:picChg chg="del">
          <ac:chgData name="Toby Donaldson" userId="2e6e5431-bb17-4c41-9985-d39c50d83c73" providerId="ADAL" clId="{B9586FC7-1ADA-4368-AE13-4AF4FF7EC188}" dt="2023-07-08T04:15:19.107" v="595" actId="21"/>
          <ac:picMkLst>
            <pc:docMk/>
            <pc:sldMk cId="2914029144" sldId="267"/>
            <ac:picMk id="151" creationId="{F38EAB0E-3D57-2263-7431-F1182F795BD9}"/>
          </ac:picMkLst>
        </pc:picChg>
        <pc:cxnChg chg="add mod">
          <ac:chgData name="Toby Donaldson" userId="2e6e5431-bb17-4c41-9985-d39c50d83c73" providerId="ADAL" clId="{B9586FC7-1ADA-4368-AE13-4AF4FF7EC188}" dt="2023-07-08T04:16:38.459" v="629" actId="1076"/>
          <ac:cxnSpMkLst>
            <pc:docMk/>
            <pc:sldMk cId="2914029144" sldId="267"/>
            <ac:cxnSpMk id="23" creationId="{3E0763B1-03B2-F2FF-A070-DF05CB3B301D}"/>
          </ac:cxnSpMkLst>
        </pc:cxnChg>
        <pc:cxnChg chg="add mod">
          <ac:chgData name="Toby Donaldson" userId="2e6e5431-bb17-4c41-9985-d39c50d83c73" providerId="ADAL" clId="{B9586FC7-1ADA-4368-AE13-4AF4FF7EC188}" dt="2023-07-08T04:16:38.459" v="629" actId="1076"/>
          <ac:cxnSpMkLst>
            <pc:docMk/>
            <pc:sldMk cId="2914029144" sldId="267"/>
            <ac:cxnSpMk id="24" creationId="{8A8ACCF1-E213-CE9C-D189-863D87221477}"/>
          </ac:cxnSpMkLst>
        </pc:cxnChg>
        <pc:cxnChg chg="mod">
          <ac:chgData name="Toby Donaldson" userId="2e6e5431-bb17-4c41-9985-d39c50d83c73" providerId="ADAL" clId="{B9586FC7-1ADA-4368-AE13-4AF4FF7EC188}" dt="2023-07-08T04:18:00.996" v="664" actId="1076"/>
          <ac:cxnSpMkLst>
            <pc:docMk/>
            <pc:sldMk cId="2914029144" sldId="267"/>
            <ac:cxnSpMk id="25" creationId="{47833BC1-0E49-B2C1-A63C-88FACEA59299}"/>
          </ac:cxnSpMkLst>
        </pc:cxnChg>
        <pc:cxnChg chg="mod">
          <ac:chgData name="Toby Donaldson" userId="2e6e5431-bb17-4c41-9985-d39c50d83c73" providerId="ADAL" clId="{B9586FC7-1ADA-4368-AE13-4AF4FF7EC188}" dt="2023-07-08T04:18:00.996" v="664" actId="1076"/>
          <ac:cxnSpMkLst>
            <pc:docMk/>
            <pc:sldMk cId="2914029144" sldId="267"/>
            <ac:cxnSpMk id="27" creationId="{4F79CA5F-BED5-905D-0C7D-F1341885942B}"/>
          </ac:cxnSpMkLst>
        </pc:cxnChg>
        <pc:cxnChg chg="add mod">
          <ac:chgData name="Toby Donaldson" userId="2e6e5431-bb17-4c41-9985-d39c50d83c73" providerId="ADAL" clId="{B9586FC7-1ADA-4368-AE13-4AF4FF7EC188}" dt="2023-07-08T04:16:38.459" v="629" actId="1076"/>
          <ac:cxnSpMkLst>
            <pc:docMk/>
            <pc:sldMk cId="2914029144" sldId="267"/>
            <ac:cxnSpMk id="30" creationId="{23464D5E-81DF-8511-2454-D6A5799B4F92}"/>
          </ac:cxnSpMkLst>
        </pc:cxnChg>
        <pc:cxnChg chg="mod">
          <ac:chgData name="Toby Donaldson" userId="2e6e5431-bb17-4c41-9985-d39c50d83c73" providerId="ADAL" clId="{B9586FC7-1ADA-4368-AE13-4AF4FF7EC188}" dt="2023-07-08T04:18:00.996" v="664" actId="1076"/>
          <ac:cxnSpMkLst>
            <pc:docMk/>
            <pc:sldMk cId="2914029144" sldId="267"/>
            <ac:cxnSpMk id="32" creationId="{59BE4385-99CE-D2C0-1C72-E5EDDCD13241}"/>
          </ac:cxnSpMkLst>
        </pc:cxnChg>
        <pc:cxnChg chg="mod">
          <ac:chgData name="Toby Donaldson" userId="2e6e5431-bb17-4c41-9985-d39c50d83c73" providerId="ADAL" clId="{B9586FC7-1ADA-4368-AE13-4AF4FF7EC188}" dt="2023-07-08T04:16:28.862" v="628" actId="1076"/>
          <ac:cxnSpMkLst>
            <pc:docMk/>
            <pc:sldMk cId="2914029144" sldId="267"/>
            <ac:cxnSpMk id="37" creationId="{917A4781-A639-3F0F-7532-BE56FB468F52}"/>
          </ac:cxnSpMkLst>
        </pc:cxnChg>
        <pc:cxnChg chg="mod">
          <ac:chgData name="Toby Donaldson" userId="2e6e5431-bb17-4c41-9985-d39c50d83c73" providerId="ADAL" clId="{B9586FC7-1ADA-4368-AE13-4AF4FF7EC188}" dt="2023-07-08T04:16:28.862" v="628" actId="1076"/>
          <ac:cxnSpMkLst>
            <pc:docMk/>
            <pc:sldMk cId="2914029144" sldId="267"/>
            <ac:cxnSpMk id="143" creationId="{59F42CCB-2E82-3643-D61C-6C78314FABEB}"/>
          </ac:cxnSpMkLst>
        </pc:cxnChg>
        <pc:cxnChg chg="mod">
          <ac:chgData name="Toby Donaldson" userId="2e6e5431-bb17-4c41-9985-d39c50d83c73" providerId="ADAL" clId="{B9586FC7-1ADA-4368-AE13-4AF4FF7EC188}" dt="2023-07-08T04:16:28.862" v="628" actId="1076"/>
          <ac:cxnSpMkLst>
            <pc:docMk/>
            <pc:sldMk cId="2914029144" sldId="267"/>
            <ac:cxnSpMk id="147" creationId="{7B8BCE5A-EC37-D450-44D8-1A4348E9E1FA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08T04:18:36.174" v="671" actId="1076"/>
        <pc:sldMkLst>
          <pc:docMk/>
          <pc:sldMk cId="364315593" sldId="268"/>
        </pc:sldMkLst>
        <pc:picChg chg="add mod">
          <ac:chgData name="Toby Donaldson" userId="2e6e5431-bb17-4c41-9985-d39c50d83c73" providerId="ADAL" clId="{B9586FC7-1ADA-4368-AE13-4AF4FF7EC188}" dt="2023-07-08T04:18:20.772" v="669" actId="1076"/>
          <ac:picMkLst>
            <pc:docMk/>
            <pc:sldMk cId="364315593" sldId="268"/>
            <ac:picMk id="10" creationId="{6FBF6E97-42CD-39D5-FBA3-72EB75BB3B77}"/>
          </ac:picMkLst>
        </pc:picChg>
        <pc:picChg chg="del">
          <ac:chgData name="Toby Donaldson" userId="2e6e5431-bb17-4c41-9985-d39c50d83c73" providerId="ADAL" clId="{B9586FC7-1ADA-4368-AE13-4AF4FF7EC188}" dt="2023-07-08T04:18:14.582" v="666" actId="21"/>
          <ac:picMkLst>
            <pc:docMk/>
            <pc:sldMk cId="364315593" sldId="268"/>
            <ac:picMk id="33" creationId="{4C95F331-4567-5265-B34C-8BBEB6EC563E}"/>
          </ac:picMkLst>
        </pc:picChg>
        <pc:picChg chg="del">
          <ac:chgData name="Toby Donaldson" userId="2e6e5431-bb17-4c41-9985-d39c50d83c73" providerId="ADAL" clId="{B9586FC7-1ADA-4368-AE13-4AF4FF7EC188}" dt="2023-07-08T04:18:16.078" v="667" actId="21"/>
          <ac:picMkLst>
            <pc:docMk/>
            <pc:sldMk cId="364315593" sldId="268"/>
            <ac:picMk id="38" creationId="{234E58BB-F19A-B9B7-948F-E9C31CDAC7BA}"/>
          </ac:picMkLst>
        </pc:picChg>
        <pc:picChg chg="add mod">
          <ac:chgData name="Toby Donaldson" userId="2e6e5431-bb17-4c41-9985-d39c50d83c73" providerId="ADAL" clId="{B9586FC7-1ADA-4368-AE13-4AF4FF7EC188}" dt="2023-07-08T04:18:36.174" v="671" actId="1076"/>
          <ac:picMkLst>
            <pc:docMk/>
            <pc:sldMk cId="364315593" sldId="268"/>
            <ac:picMk id="39" creationId="{43F517C1-383E-D99B-C382-364EC69C7E18}"/>
          </ac:picMkLst>
        </pc:picChg>
      </pc:sldChg>
      <pc:sldChg chg="addSp delSp modSp add mod ord">
        <pc:chgData name="Toby Donaldson" userId="2e6e5431-bb17-4c41-9985-d39c50d83c73" providerId="ADAL" clId="{B9586FC7-1ADA-4368-AE13-4AF4FF7EC188}" dt="2023-07-10T02:40:04.391" v="6023" actId="21"/>
        <pc:sldMkLst>
          <pc:docMk/>
          <pc:sldMk cId="555625503" sldId="269"/>
        </pc:sldMkLst>
        <pc:spChg chg="mod">
          <ac:chgData name="Toby Donaldson" userId="2e6e5431-bb17-4c41-9985-d39c50d83c73" providerId="ADAL" clId="{B9586FC7-1ADA-4368-AE13-4AF4FF7EC188}" dt="2023-07-08T04:21:10.967" v="709" actId="20577"/>
          <ac:spMkLst>
            <pc:docMk/>
            <pc:sldMk cId="555625503" sldId="269"/>
            <ac:spMk id="3" creationId="{7247D7CD-217D-F96C-6B5F-5A7F09F18F20}"/>
          </ac:spMkLst>
        </pc:spChg>
        <pc:spChg chg="mod">
          <ac:chgData name="Toby Donaldson" userId="2e6e5431-bb17-4c41-9985-d39c50d83c73" providerId="ADAL" clId="{B9586FC7-1ADA-4368-AE13-4AF4FF7EC188}" dt="2023-07-08T04:19:18.423" v="678"/>
          <ac:spMkLst>
            <pc:docMk/>
            <pc:sldMk cId="555625503" sldId="269"/>
            <ac:spMk id="4" creationId="{E901B31D-5B73-1B5C-743E-D41C6BE55E14}"/>
          </ac:spMkLst>
        </pc:spChg>
        <pc:spChg chg="mod">
          <ac:chgData name="Toby Donaldson" userId="2e6e5431-bb17-4c41-9985-d39c50d83c73" providerId="ADAL" clId="{B9586FC7-1ADA-4368-AE13-4AF4FF7EC188}" dt="2023-07-08T04:21:27.590" v="711" actId="20577"/>
          <ac:spMkLst>
            <pc:docMk/>
            <pc:sldMk cId="555625503" sldId="269"/>
            <ac:spMk id="6" creationId="{856BF4C3-F451-7600-A490-A95DD0B260C3}"/>
          </ac:spMkLst>
        </pc:spChg>
        <pc:spChg chg="mod">
          <ac:chgData name="Toby Donaldson" userId="2e6e5431-bb17-4c41-9985-d39c50d83c73" providerId="ADAL" clId="{B9586FC7-1ADA-4368-AE13-4AF4FF7EC188}" dt="2023-07-08T04:19:18.423" v="678"/>
          <ac:spMkLst>
            <pc:docMk/>
            <pc:sldMk cId="555625503" sldId="269"/>
            <ac:spMk id="7" creationId="{A477B877-FDB3-87A6-96FD-5BA27ACE566E}"/>
          </ac:spMkLst>
        </pc:spChg>
        <pc:spChg chg="mod">
          <ac:chgData name="Toby Donaldson" userId="2e6e5431-bb17-4c41-9985-d39c50d83c73" providerId="ADAL" clId="{B9586FC7-1ADA-4368-AE13-4AF4FF7EC188}" dt="2023-07-08T04:22:47.149" v="777" actId="20577"/>
          <ac:spMkLst>
            <pc:docMk/>
            <pc:sldMk cId="555625503" sldId="269"/>
            <ac:spMk id="9" creationId="{D62C956C-1189-C57A-6744-CC52796B23A9}"/>
          </ac:spMkLst>
        </pc:spChg>
        <pc:spChg chg="mod">
          <ac:chgData name="Toby Donaldson" userId="2e6e5431-bb17-4c41-9985-d39c50d83c73" providerId="ADAL" clId="{B9586FC7-1ADA-4368-AE13-4AF4FF7EC188}" dt="2023-07-08T04:19:18.423" v="678"/>
          <ac:spMkLst>
            <pc:docMk/>
            <pc:sldMk cId="555625503" sldId="269"/>
            <ac:spMk id="10" creationId="{A6377C1F-4F21-7E78-EE74-5B413CC79379}"/>
          </ac:spMkLst>
        </pc:spChg>
        <pc:spChg chg="mod">
          <ac:chgData name="Toby Donaldson" userId="2e6e5431-bb17-4c41-9985-d39c50d83c73" providerId="ADAL" clId="{B9586FC7-1ADA-4368-AE13-4AF4FF7EC188}" dt="2023-07-08T04:23:52.844" v="795" actId="20577"/>
          <ac:spMkLst>
            <pc:docMk/>
            <pc:sldMk cId="555625503" sldId="269"/>
            <ac:spMk id="35" creationId="{5086AB41-B03E-694E-C11A-F9F9085A8DB5}"/>
          </ac:spMkLst>
        </pc:spChg>
        <pc:spChg chg="del">
          <ac:chgData name="Toby Donaldson" userId="2e6e5431-bb17-4c41-9985-d39c50d83c73" providerId="ADAL" clId="{B9586FC7-1ADA-4368-AE13-4AF4FF7EC188}" dt="2023-07-08T04:22:20.160" v="718" actId="21"/>
          <ac:spMkLst>
            <pc:docMk/>
            <pc:sldMk cId="555625503" sldId="269"/>
            <ac:spMk id="50" creationId="{E660962C-D156-3998-8EBA-E6D1C98EBF1C}"/>
          </ac:spMkLst>
        </pc:spChg>
        <pc:spChg chg="del">
          <ac:chgData name="Toby Donaldson" userId="2e6e5431-bb17-4c41-9985-d39c50d83c73" providerId="ADAL" clId="{B9586FC7-1ADA-4368-AE13-4AF4FF7EC188}" dt="2023-07-08T04:22:20.160" v="718" actId="21"/>
          <ac:spMkLst>
            <pc:docMk/>
            <pc:sldMk cId="555625503" sldId="269"/>
            <ac:spMk id="51" creationId="{9E06A7AE-6606-879B-8EB5-C1562614B8DB}"/>
          </ac:spMkLst>
        </pc:spChg>
        <pc:spChg chg="del">
          <ac:chgData name="Toby Donaldson" userId="2e6e5431-bb17-4c41-9985-d39c50d83c73" providerId="ADAL" clId="{B9586FC7-1ADA-4368-AE13-4AF4FF7EC188}" dt="2023-07-10T02:40:04.391" v="6023" actId="21"/>
          <ac:spMkLst>
            <pc:docMk/>
            <pc:sldMk cId="555625503" sldId="269"/>
            <ac:spMk id="118" creationId="{16198318-155F-37A0-5A07-B04A95DB2C0D}"/>
          </ac:spMkLst>
        </pc:spChg>
        <pc:spChg chg="mod">
          <ac:chgData name="Toby Donaldson" userId="2e6e5431-bb17-4c41-9985-d39c50d83c73" providerId="ADAL" clId="{B9586FC7-1ADA-4368-AE13-4AF4FF7EC188}" dt="2023-07-08T04:20:53.922" v="704" actId="20577"/>
          <ac:spMkLst>
            <pc:docMk/>
            <pc:sldMk cId="555625503" sldId="269"/>
            <ac:spMk id="128" creationId="{816DB8F5-A452-13BC-7972-37419B8C0ED7}"/>
          </ac:spMkLst>
        </pc:spChg>
        <pc:spChg chg="mod">
          <ac:chgData name="Toby Donaldson" userId="2e6e5431-bb17-4c41-9985-d39c50d83c73" providerId="ADAL" clId="{B9586FC7-1ADA-4368-AE13-4AF4FF7EC188}" dt="2023-07-08T04:20:57.066" v="705" actId="20577"/>
          <ac:spMkLst>
            <pc:docMk/>
            <pc:sldMk cId="555625503" sldId="269"/>
            <ac:spMk id="131" creationId="{D3C8915C-E76B-5702-5285-641A20007A06}"/>
          </ac:spMkLst>
        </pc:spChg>
        <pc:spChg chg="mod">
          <ac:chgData name="Toby Donaldson" userId="2e6e5431-bb17-4c41-9985-d39c50d83c73" providerId="ADAL" clId="{B9586FC7-1ADA-4368-AE13-4AF4FF7EC188}" dt="2023-07-08T04:20:59.978" v="707" actId="20577"/>
          <ac:spMkLst>
            <pc:docMk/>
            <pc:sldMk cId="555625503" sldId="269"/>
            <ac:spMk id="140" creationId="{54288A68-35FF-692C-7575-37EB7E47F176}"/>
          </ac:spMkLst>
        </pc:spChg>
        <pc:spChg chg="mod">
          <ac:chgData name="Toby Donaldson" userId="2e6e5431-bb17-4c41-9985-d39c50d83c73" providerId="ADAL" clId="{B9586FC7-1ADA-4368-AE13-4AF4FF7EC188}" dt="2023-07-08T04:24:57.741" v="809" actId="1076"/>
          <ac:spMkLst>
            <pc:docMk/>
            <pc:sldMk cId="555625503" sldId="269"/>
            <ac:spMk id="148" creationId="{61F93364-4303-6D66-0309-9400DA130F4C}"/>
          </ac:spMkLst>
        </pc:spChg>
        <pc:grpChg chg="add mod">
          <ac:chgData name="Toby Donaldson" userId="2e6e5431-bb17-4c41-9985-d39c50d83c73" providerId="ADAL" clId="{B9586FC7-1ADA-4368-AE13-4AF4FF7EC188}" dt="2023-07-08T04:20:38.496" v="700" actId="1076"/>
          <ac:grpSpMkLst>
            <pc:docMk/>
            <pc:sldMk cId="555625503" sldId="269"/>
            <ac:grpSpMk id="2" creationId="{E34DD99D-7AB8-2B30-D181-8782759CD942}"/>
          </ac:grpSpMkLst>
        </pc:grpChg>
        <pc:grpChg chg="add mod">
          <ac:chgData name="Toby Donaldson" userId="2e6e5431-bb17-4c41-9985-d39c50d83c73" providerId="ADAL" clId="{B9586FC7-1ADA-4368-AE13-4AF4FF7EC188}" dt="2023-07-08T04:20:45.242" v="703" actId="1076"/>
          <ac:grpSpMkLst>
            <pc:docMk/>
            <pc:sldMk cId="555625503" sldId="269"/>
            <ac:grpSpMk id="5" creationId="{875B1650-54FE-9ACD-9419-B745516805B9}"/>
          </ac:grpSpMkLst>
        </pc:grpChg>
        <pc:grpChg chg="add mod">
          <ac:chgData name="Toby Donaldson" userId="2e6e5431-bb17-4c41-9985-d39c50d83c73" providerId="ADAL" clId="{B9586FC7-1ADA-4368-AE13-4AF4FF7EC188}" dt="2023-07-08T04:20:42.368" v="702" actId="1076"/>
          <ac:grpSpMkLst>
            <pc:docMk/>
            <pc:sldMk cId="555625503" sldId="269"/>
            <ac:grpSpMk id="8" creationId="{B359DDA6-7A27-E520-C303-457ABB43FA93}"/>
          </ac:grpSpMkLst>
        </pc:grpChg>
        <pc:grpChg chg="del">
          <ac:chgData name="Toby Donaldson" userId="2e6e5431-bb17-4c41-9985-d39c50d83c73" providerId="ADAL" clId="{B9586FC7-1ADA-4368-AE13-4AF4FF7EC188}" dt="2023-07-08T04:22:20.160" v="718" actId="21"/>
          <ac:grpSpMkLst>
            <pc:docMk/>
            <pc:sldMk cId="555625503" sldId="269"/>
            <ac:grpSpMk id="22" creationId="{4F87A071-DB11-6957-1587-358B2521076B}"/>
          </ac:grpSpMkLst>
        </pc:grpChg>
        <pc:grpChg chg="del">
          <ac:chgData name="Toby Donaldson" userId="2e6e5431-bb17-4c41-9985-d39c50d83c73" providerId="ADAL" clId="{B9586FC7-1ADA-4368-AE13-4AF4FF7EC188}" dt="2023-07-08T04:22:20.160" v="718" actId="21"/>
          <ac:grpSpMkLst>
            <pc:docMk/>
            <pc:sldMk cId="555625503" sldId="269"/>
            <ac:grpSpMk id="25" creationId="{634CD425-AE89-8CD8-3F4B-59130B431346}"/>
          </ac:grpSpMkLst>
        </pc:grpChg>
        <pc:grpChg chg="del">
          <ac:chgData name="Toby Donaldson" userId="2e6e5431-bb17-4c41-9985-d39c50d83c73" providerId="ADAL" clId="{B9586FC7-1ADA-4368-AE13-4AF4FF7EC188}" dt="2023-07-08T04:22:20.160" v="718" actId="21"/>
          <ac:grpSpMkLst>
            <pc:docMk/>
            <pc:sldMk cId="555625503" sldId="269"/>
            <ac:grpSpMk id="28" creationId="{1CF8E772-E30A-BBA6-8C83-FCA028BF8B1D}"/>
          </ac:grpSpMkLst>
        </pc:grpChg>
        <pc:grpChg chg="del">
          <ac:chgData name="Toby Donaldson" userId="2e6e5431-bb17-4c41-9985-d39c50d83c73" providerId="ADAL" clId="{B9586FC7-1ADA-4368-AE13-4AF4FF7EC188}" dt="2023-07-08T04:22:20.160" v="718" actId="21"/>
          <ac:grpSpMkLst>
            <pc:docMk/>
            <pc:sldMk cId="555625503" sldId="269"/>
            <ac:grpSpMk id="33" creationId="{F8AFA099-8FDF-5B04-496D-F812979CBE93}"/>
          </ac:grpSpMkLst>
        </pc:grpChg>
        <pc:grpChg chg="del">
          <ac:chgData name="Toby Donaldson" userId="2e6e5431-bb17-4c41-9985-d39c50d83c73" providerId="ADAL" clId="{B9586FC7-1ADA-4368-AE13-4AF4FF7EC188}" dt="2023-07-08T04:22:20.160" v="718" actId="21"/>
          <ac:grpSpMkLst>
            <pc:docMk/>
            <pc:sldMk cId="555625503" sldId="269"/>
            <ac:grpSpMk id="38" creationId="{CEF451B7-0B72-03BA-E9C1-5FA8682873F5}"/>
          </ac:grpSpMkLst>
        </pc:grpChg>
        <pc:grpChg chg="del">
          <ac:chgData name="Toby Donaldson" userId="2e6e5431-bb17-4c41-9985-d39c50d83c73" providerId="ADAL" clId="{B9586FC7-1ADA-4368-AE13-4AF4FF7EC188}" dt="2023-07-08T04:22:20.160" v="718" actId="21"/>
          <ac:grpSpMkLst>
            <pc:docMk/>
            <pc:sldMk cId="555625503" sldId="269"/>
            <ac:grpSpMk id="41" creationId="{F655FAB5-136C-010E-8D8D-FAB81052E763}"/>
          </ac:grpSpMkLst>
        </pc:grpChg>
        <pc:grpChg chg="mod">
          <ac:chgData name="Toby Donaldson" userId="2e6e5431-bb17-4c41-9985-d39c50d83c73" providerId="ADAL" clId="{B9586FC7-1ADA-4368-AE13-4AF4FF7EC188}" dt="2023-07-08T04:19:59.471" v="688" actId="1076"/>
          <ac:grpSpMkLst>
            <pc:docMk/>
            <pc:sldMk cId="555625503" sldId="269"/>
            <ac:grpSpMk id="124" creationId="{DD9E4BDC-4CCA-986B-4DB9-94A325CEC796}"/>
          </ac:grpSpMkLst>
        </pc:grpChg>
        <pc:grpChg chg="mod">
          <ac:chgData name="Toby Donaldson" userId="2e6e5431-bb17-4c41-9985-d39c50d83c73" providerId="ADAL" clId="{B9586FC7-1ADA-4368-AE13-4AF4FF7EC188}" dt="2023-07-08T04:20:36.878" v="699" actId="1076"/>
          <ac:grpSpMkLst>
            <pc:docMk/>
            <pc:sldMk cId="555625503" sldId="269"/>
            <ac:grpSpMk id="127" creationId="{D65E8220-C1DE-8269-B65E-412F34F07FCF}"/>
          </ac:grpSpMkLst>
        </pc:grpChg>
        <pc:grpChg chg="mod">
          <ac:chgData name="Toby Donaldson" userId="2e6e5431-bb17-4c41-9985-d39c50d83c73" providerId="ADAL" clId="{B9586FC7-1ADA-4368-AE13-4AF4FF7EC188}" dt="2023-07-08T04:20:28.429" v="696" actId="1076"/>
          <ac:grpSpMkLst>
            <pc:docMk/>
            <pc:sldMk cId="555625503" sldId="269"/>
            <ac:grpSpMk id="130" creationId="{1EB78FE5-C59C-4AD0-330A-E1E48C5D43B2}"/>
          </ac:grpSpMkLst>
        </pc:grpChg>
        <pc:grpChg chg="mod">
          <ac:chgData name="Toby Donaldson" userId="2e6e5431-bb17-4c41-9985-d39c50d83c73" providerId="ADAL" clId="{B9586FC7-1ADA-4368-AE13-4AF4FF7EC188}" dt="2023-07-08T04:20:16.222" v="693" actId="12789"/>
          <ac:grpSpMkLst>
            <pc:docMk/>
            <pc:sldMk cId="555625503" sldId="269"/>
            <ac:grpSpMk id="133" creationId="{21353A2E-A4C6-A966-1EDD-292A3091E10E}"/>
          </ac:grpSpMkLst>
        </pc:grpChg>
        <pc:grpChg chg="mod">
          <ac:chgData name="Toby Donaldson" userId="2e6e5431-bb17-4c41-9985-d39c50d83c73" providerId="ADAL" clId="{B9586FC7-1ADA-4368-AE13-4AF4FF7EC188}" dt="2023-07-08T04:22:12.804" v="717" actId="1076"/>
          <ac:grpSpMkLst>
            <pc:docMk/>
            <pc:sldMk cId="555625503" sldId="269"/>
            <ac:grpSpMk id="139" creationId="{298164E7-EE1A-5D03-B2BE-6057A8FB3D0F}"/>
          </ac:grpSpMkLst>
        </pc:grpChg>
        <pc:picChg chg="add mod">
          <ac:chgData name="Toby Donaldson" userId="2e6e5431-bb17-4c41-9985-d39c50d83c73" providerId="ADAL" clId="{B9586FC7-1ADA-4368-AE13-4AF4FF7EC188}" dt="2023-07-08T04:23:41.080" v="793" actId="1076"/>
          <ac:picMkLst>
            <pc:docMk/>
            <pc:sldMk cId="555625503" sldId="269"/>
            <ac:picMk id="17" creationId="{1FB1F59D-7999-9231-720E-F330848EDFC1}"/>
          </ac:picMkLst>
        </pc:picChg>
        <pc:picChg chg="del">
          <ac:chgData name="Toby Donaldson" userId="2e6e5431-bb17-4c41-9985-d39c50d83c73" providerId="ADAL" clId="{B9586FC7-1ADA-4368-AE13-4AF4FF7EC188}" dt="2023-07-08T04:19:08.918" v="676" actId="21"/>
          <ac:picMkLst>
            <pc:docMk/>
            <pc:sldMk cId="555625503" sldId="269"/>
            <ac:picMk id="32" creationId="{4A6D519E-2675-1C44-2FB6-FF7060EEE34E}"/>
          </ac:picMkLst>
        </pc:picChg>
        <pc:picChg chg="del">
          <ac:chgData name="Toby Donaldson" userId="2e6e5431-bb17-4c41-9985-d39c50d83c73" providerId="ADAL" clId="{B9586FC7-1ADA-4368-AE13-4AF4FF7EC188}" dt="2023-07-08T04:19:09.978" v="677" actId="21"/>
          <ac:picMkLst>
            <pc:docMk/>
            <pc:sldMk cId="555625503" sldId="269"/>
            <ac:picMk id="49" creationId="{AEE20C1D-5975-B28A-BE8D-E4724937AF3C}"/>
          </ac:picMkLst>
        </pc:picChg>
        <pc:cxnChg chg="add mod">
          <ac:chgData name="Toby Donaldson" userId="2e6e5431-bb17-4c41-9985-d39c50d83c73" providerId="ADAL" clId="{B9586FC7-1ADA-4368-AE13-4AF4FF7EC188}" dt="2023-07-08T04:20:45.242" v="703" actId="1076"/>
          <ac:cxnSpMkLst>
            <pc:docMk/>
            <pc:sldMk cId="555625503" sldId="269"/>
            <ac:cxnSpMk id="11" creationId="{32E2293C-3AA0-1BE1-9F0F-C4989D9D92F4}"/>
          </ac:cxnSpMkLst>
        </pc:cxnChg>
        <pc:cxnChg chg="add mod">
          <ac:chgData name="Toby Donaldson" userId="2e6e5431-bb17-4c41-9985-d39c50d83c73" providerId="ADAL" clId="{B9586FC7-1ADA-4368-AE13-4AF4FF7EC188}" dt="2023-07-08T04:20:42.368" v="702" actId="1076"/>
          <ac:cxnSpMkLst>
            <pc:docMk/>
            <pc:sldMk cId="555625503" sldId="269"/>
            <ac:cxnSpMk id="12" creationId="{C26F44E7-A965-9619-B800-D6DEC05287FD}"/>
          </ac:cxnSpMkLst>
        </pc:cxnChg>
        <pc:cxnChg chg="add mod">
          <ac:chgData name="Toby Donaldson" userId="2e6e5431-bb17-4c41-9985-d39c50d83c73" providerId="ADAL" clId="{B9586FC7-1ADA-4368-AE13-4AF4FF7EC188}" dt="2023-07-08T04:20:38.496" v="700" actId="1076"/>
          <ac:cxnSpMkLst>
            <pc:docMk/>
            <pc:sldMk cId="555625503" sldId="269"/>
            <ac:cxnSpMk id="14" creationId="{60E97E9B-4359-F12B-D48A-345C56342D8D}"/>
          </ac:cxnSpMkLst>
        </pc:cxnChg>
        <pc:cxnChg chg="del mod">
          <ac:chgData name="Toby Donaldson" userId="2e6e5431-bb17-4c41-9985-d39c50d83c73" providerId="ADAL" clId="{B9586FC7-1ADA-4368-AE13-4AF4FF7EC188}" dt="2023-07-08T04:22:20.160" v="718" actId="21"/>
          <ac:cxnSpMkLst>
            <pc:docMk/>
            <pc:sldMk cId="555625503" sldId="269"/>
            <ac:cxnSpMk id="44" creationId="{8EE54848-7172-AF38-ECE0-7F126CA1C321}"/>
          </ac:cxnSpMkLst>
        </pc:cxnChg>
        <pc:cxnChg chg="del mod">
          <ac:chgData name="Toby Donaldson" userId="2e6e5431-bb17-4c41-9985-d39c50d83c73" providerId="ADAL" clId="{B9586FC7-1ADA-4368-AE13-4AF4FF7EC188}" dt="2023-07-08T04:22:20.160" v="718" actId="21"/>
          <ac:cxnSpMkLst>
            <pc:docMk/>
            <pc:sldMk cId="555625503" sldId="269"/>
            <ac:cxnSpMk id="45" creationId="{8CCFB3F8-5168-64E3-B7CA-838F30752EF1}"/>
          </ac:cxnSpMkLst>
        </pc:cxnChg>
        <pc:cxnChg chg="del mod">
          <ac:chgData name="Toby Donaldson" userId="2e6e5431-bb17-4c41-9985-d39c50d83c73" providerId="ADAL" clId="{B9586FC7-1ADA-4368-AE13-4AF4FF7EC188}" dt="2023-07-08T04:22:20.160" v="718" actId="21"/>
          <ac:cxnSpMkLst>
            <pc:docMk/>
            <pc:sldMk cId="555625503" sldId="269"/>
            <ac:cxnSpMk id="46" creationId="{2A61D311-987B-DD34-4447-18B80F4ECB70}"/>
          </ac:cxnSpMkLst>
        </pc:cxnChg>
        <pc:cxnChg chg="del mod">
          <ac:chgData name="Toby Donaldson" userId="2e6e5431-bb17-4c41-9985-d39c50d83c73" providerId="ADAL" clId="{B9586FC7-1ADA-4368-AE13-4AF4FF7EC188}" dt="2023-07-08T04:22:20.160" v="718" actId="21"/>
          <ac:cxnSpMkLst>
            <pc:docMk/>
            <pc:sldMk cId="555625503" sldId="269"/>
            <ac:cxnSpMk id="47" creationId="{DC963A60-7844-225B-62F4-F17EE1C74061}"/>
          </ac:cxnSpMkLst>
        </pc:cxnChg>
        <pc:cxnChg chg="del mod">
          <ac:chgData name="Toby Donaldson" userId="2e6e5431-bb17-4c41-9985-d39c50d83c73" providerId="ADAL" clId="{B9586FC7-1ADA-4368-AE13-4AF4FF7EC188}" dt="2023-07-08T04:22:20.160" v="718" actId="21"/>
          <ac:cxnSpMkLst>
            <pc:docMk/>
            <pc:sldMk cId="555625503" sldId="269"/>
            <ac:cxnSpMk id="48" creationId="{D6AC5CA2-1419-7C09-C88F-DFC234042A9A}"/>
          </ac:cxnSpMkLst>
        </pc:cxnChg>
        <pc:cxnChg chg="mod">
          <ac:chgData name="Toby Donaldson" userId="2e6e5431-bb17-4c41-9985-d39c50d83c73" providerId="ADAL" clId="{B9586FC7-1ADA-4368-AE13-4AF4FF7EC188}" dt="2023-07-08T04:19:59.471" v="688" actId="1076"/>
          <ac:cxnSpMkLst>
            <pc:docMk/>
            <pc:sldMk cId="555625503" sldId="269"/>
            <ac:cxnSpMk id="142" creationId="{F7C83284-47B2-FFB9-3E71-019BD3C6D585}"/>
          </ac:cxnSpMkLst>
        </pc:cxnChg>
        <pc:cxnChg chg="mod">
          <ac:chgData name="Toby Donaldson" userId="2e6e5431-bb17-4c41-9985-d39c50d83c73" providerId="ADAL" clId="{B9586FC7-1ADA-4368-AE13-4AF4FF7EC188}" dt="2023-07-08T04:20:36.878" v="699" actId="1076"/>
          <ac:cxnSpMkLst>
            <pc:docMk/>
            <pc:sldMk cId="555625503" sldId="269"/>
            <ac:cxnSpMk id="143" creationId="{59F42CCB-2E82-3643-D61C-6C78314FABEB}"/>
          </ac:cxnSpMkLst>
        </pc:cxnChg>
        <pc:cxnChg chg="mod">
          <ac:chgData name="Toby Donaldson" userId="2e6e5431-bb17-4c41-9985-d39c50d83c73" providerId="ADAL" clId="{B9586FC7-1ADA-4368-AE13-4AF4FF7EC188}" dt="2023-07-08T04:20:16.222" v="693" actId="12789"/>
          <ac:cxnSpMkLst>
            <pc:docMk/>
            <pc:sldMk cId="555625503" sldId="269"/>
            <ac:cxnSpMk id="144" creationId="{18A115A2-D6BE-70C5-44B5-0D1BD3516259}"/>
          </ac:cxnSpMkLst>
        </pc:cxnChg>
        <pc:cxnChg chg="mod">
          <ac:chgData name="Toby Donaldson" userId="2e6e5431-bb17-4c41-9985-d39c50d83c73" providerId="ADAL" clId="{B9586FC7-1ADA-4368-AE13-4AF4FF7EC188}" dt="2023-07-08T04:20:36.878" v="699" actId="1076"/>
          <ac:cxnSpMkLst>
            <pc:docMk/>
            <pc:sldMk cId="555625503" sldId="269"/>
            <ac:cxnSpMk id="146" creationId="{9A351850-F39C-FE99-26E2-A58FEFA4D767}"/>
          </ac:cxnSpMkLst>
        </pc:cxnChg>
        <pc:cxnChg chg="mod">
          <ac:chgData name="Toby Donaldson" userId="2e6e5431-bb17-4c41-9985-d39c50d83c73" providerId="ADAL" clId="{B9586FC7-1ADA-4368-AE13-4AF4FF7EC188}" dt="2023-07-08T04:22:12.804" v="717" actId="1076"/>
          <ac:cxnSpMkLst>
            <pc:docMk/>
            <pc:sldMk cId="555625503" sldId="269"/>
            <ac:cxnSpMk id="147" creationId="{7B8BCE5A-EC37-D450-44D8-1A4348E9E1FA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2:40:18.424" v="6025" actId="207"/>
        <pc:sldMkLst>
          <pc:docMk/>
          <pc:sldMk cId="823571246" sldId="270"/>
        </pc:sldMkLst>
        <pc:spChg chg="add mod">
          <ac:chgData name="Toby Donaldson" userId="2e6e5431-bb17-4c41-9985-d39c50d83c73" providerId="ADAL" clId="{B9586FC7-1ADA-4368-AE13-4AF4FF7EC188}" dt="2023-07-10T02:40:18.424" v="6025" actId="207"/>
          <ac:spMkLst>
            <pc:docMk/>
            <pc:sldMk cId="823571246" sldId="270"/>
            <ac:spMk id="13" creationId="{3D028295-0CAC-B195-C4D0-2BCE660B3951}"/>
          </ac:spMkLst>
        </pc:spChg>
        <pc:spChg chg="add mod">
          <ac:chgData name="Toby Donaldson" userId="2e6e5431-bb17-4c41-9985-d39c50d83c73" providerId="ADAL" clId="{B9586FC7-1ADA-4368-AE13-4AF4FF7EC188}" dt="2023-07-08T04:25:46.250" v="842" actId="12788"/>
          <ac:spMkLst>
            <pc:docMk/>
            <pc:sldMk cId="823571246" sldId="270"/>
            <ac:spMk id="15" creationId="{6710310B-C799-D271-B322-0D9D86D4E222}"/>
          </ac:spMkLst>
        </pc:spChg>
        <pc:spChg chg="add mod">
          <ac:chgData name="Toby Donaldson" userId="2e6e5431-bb17-4c41-9985-d39c50d83c73" providerId="ADAL" clId="{B9586FC7-1ADA-4368-AE13-4AF4FF7EC188}" dt="2023-07-08T04:25:46.250" v="842" actId="12788"/>
          <ac:spMkLst>
            <pc:docMk/>
            <pc:sldMk cId="823571246" sldId="270"/>
            <ac:spMk id="16" creationId="{209F1C4A-6884-EF48-1BD8-57AE7A0314CD}"/>
          </ac:spMkLst>
        </pc:spChg>
        <pc:spChg chg="del">
          <ac:chgData name="Toby Donaldson" userId="2e6e5431-bb17-4c41-9985-d39c50d83c73" providerId="ADAL" clId="{B9586FC7-1ADA-4368-AE13-4AF4FF7EC188}" dt="2023-07-10T02:40:09.122" v="6024" actId="21"/>
          <ac:spMkLst>
            <pc:docMk/>
            <pc:sldMk cId="823571246" sldId="270"/>
            <ac:spMk id="118" creationId="{16198318-155F-37A0-5A07-B04A95DB2C0D}"/>
          </ac:spMkLst>
        </pc:spChg>
        <pc:spChg chg="del mod">
          <ac:chgData name="Toby Donaldson" userId="2e6e5431-bb17-4c41-9985-d39c50d83c73" providerId="ADAL" clId="{B9586FC7-1ADA-4368-AE13-4AF4FF7EC188}" dt="2023-07-08T04:25:01.068" v="810" actId="21"/>
          <ac:spMkLst>
            <pc:docMk/>
            <pc:sldMk cId="823571246" sldId="270"/>
            <ac:spMk id="148" creationId="{61F93364-4303-6D66-0309-9400DA130F4C}"/>
          </ac:spMkLst>
        </pc:spChg>
        <pc:picChg chg="del">
          <ac:chgData name="Toby Donaldson" userId="2e6e5431-bb17-4c41-9985-d39c50d83c73" providerId="ADAL" clId="{B9586FC7-1ADA-4368-AE13-4AF4FF7EC188}" dt="2023-07-08T04:24:20.041" v="797" actId="21"/>
          <ac:picMkLst>
            <pc:docMk/>
            <pc:sldMk cId="823571246" sldId="270"/>
            <ac:picMk id="17" creationId="{1FB1F59D-7999-9231-720E-F330848EDFC1}"/>
          </ac:picMkLst>
        </pc:picChg>
      </pc:sldChg>
      <pc:sldChg chg="modSp add mod ord">
        <pc:chgData name="Toby Donaldson" userId="2e6e5431-bb17-4c41-9985-d39c50d83c73" providerId="ADAL" clId="{B9586FC7-1ADA-4368-AE13-4AF4FF7EC188}" dt="2023-07-08T04:28:21.349" v="942" actId="1076"/>
        <pc:sldMkLst>
          <pc:docMk/>
          <pc:sldMk cId="1334616673" sldId="271"/>
        </pc:sldMkLst>
        <pc:spChg chg="mod">
          <ac:chgData name="Toby Donaldson" userId="2e6e5431-bb17-4c41-9985-d39c50d83c73" providerId="ADAL" clId="{B9586FC7-1ADA-4368-AE13-4AF4FF7EC188}" dt="2023-07-08T04:26:48.626" v="852" actId="20577"/>
          <ac:spMkLst>
            <pc:docMk/>
            <pc:sldMk cId="1334616673" sldId="271"/>
            <ac:spMk id="3" creationId="{7247D7CD-217D-F96C-6B5F-5A7F09F18F20}"/>
          </ac:spMkLst>
        </pc:spChg>
        <pc:spChg chg="mod">
          <ac:chgData name="Toby Donaldson" userId="2e6e5431-bb17-4c41-9985-d39c50d83c73" providerId="ADAL" clId="{B9586FC7-1ADA-4368-AE13-4AF4FF7EC188}" dt="2023-07-08T04:26:52.234" v="853" actId="20577"/>
          <ac:spMkLst>
            <pc:docMk/>
            <pc:sldMk cId="1334616673" sldId="271"/>
            <ac:spMk id="6" creationId="{856BF4C3-F451-7600-A490-A95DD0B260C3}"/>
          </ac:spMkLst>
        </pc:spChg>
        <pc:spChg chg="mod">
          <ac:chgData name="Toby Donaldson" userId="2e6e5431-bb17-4c41-9985-d39c50d83c73" providerId="ADAL" clId="{B9586FC7-1ADA-4368-AE13-4AF4FF7EC188}" dt="2023-07-08T04:27:18.385" v="858" actId="1076"/>
          <ac:spMkLst>
            <pc:docMk/>
            <pc:sldMk cId="1334616673" sldId="271"/>
            <ac:spMk id="9" creationId="{D62C956C-1189-C57A-6744-CC52796B23A9}"/>
          </ac:spMkLst>
        </pc:spChg>
        <pc:spChg chg="mod">
          <ac:chgData name="Toby Donaldson" userId="2e6e5431-bb17-4c41-9985-d39c50d83c73" providerId="ADAL" clId="{B9586FC7-1ADA-4368-AE13-4AF4FF7EC188}" dt="2023-07-08T04:27:35.430" v="860" actId="20577"/>
          <ac:spMkLst>
            <pc:docMk/>
            <pc:sldMk cId="1334616673" sldId="271"/>
            <ac:spMk id="35" creationId="{5086AB41-B03E-694E-C11A-F9F9085A8DB5}"/>
          </ac:spMkLst>
        </pc:spChg>
        <pc:spChg chg="mod">
          <ac:chgData name="Toby Donaldson" userId="2e6e5431-bb17-4c41-9985-d39c50d83c73" providerId="ADAL" clId="{B9586FC7-1ADA-4368-AE13-4AF4FF7EC188}" dt="2023-07-08T04:27:27.710" v="859" actId="20577"/>
          <ac:spMkLst>
            <pc:docMk/>
            <pc:sldMk cId="1334616673" sldId="271"/>
            <ac:spMk id="118" creationId="{16198318-155F-37A0-5A07-B04A95DB2C0D}"/>
          </ac:spMkLst>
        </pc:spChg>
        <pc:spChg chg="mod">
          <ac:chgData name="Toby Donaldson" userId="2e6e5431-bb17-4c41-9985-d39c50d83c73" providerId="ADAL" clId="{B9586FC7-1ADA-4368-AE13-4AF4FF7EC188}" dt="2023-07-08T04:26:34.355" v="846" actId="20577"/>
          <ac:spMkLst>
            <pc:docMk/>
            <pc:sldMk cId="1334616673" sldId="271"/>
            <ac:spMk id="122" creationId="{425A131F-9BC4-1CEE-C5A3-00032F86BB8C}"/>
          </ac:spMkLst>
        </pc:spChg>
        <pc:spChg chg="mod">
          <ac:chgData name="Toby Donaldson" userId="2e6e5431-bb17-4c41-9985-d39c50d83c73" providerId="ADAL" clId="{B9586FC7-1ADA-4368-AE13-4AF4FF7EC188}" dt="2023-07-08T04:26:37.287" v="847" actId="20577"/>
          <ac:spMkLst>
            <pc:docMk/>
            <pc:sldMk cId="1334616673" sldId="271"/>
            <ac:spMk id="125" creationId="{68B79C68-BC28-5EB1-B2CA-60D2B376DD78}"/>
          </ac:spMkLst>
        </pc:spChg>
        <pc:spChg chg="mod">
          <ac:chgData name="Toby Donaldson" userId="2e6e5431-bb17-4c41-9985-d39c50d83c73" providerId="ADAL" clId="{B9586FC7-1ADA-4368-AE13-4AF4FF7EC188}" dt="2023-07-08T04:26:39.661" v="848" actId="20577"/>
          <ac:spMkLst>
            <pc:docMk/>
            <pc:sldMk cId="1334616673" sldId="271"/>
            <ac:spMk id="128" creationId="{816DB8F5-A452-13BC-7972-37419B8C0ED7}"/>
          </ac:spMkLst>
        </pc:spChg>
        <pc:spChg chg="mod">
          <ac:chgData name="Toby Donaldson" userId="2e6e5431-bb17-4c41-9985-d39c50d83c73" providerId="ADAL" clId="{B9586FC7-1ADA-4368-AE13-4AF4FF7EC188}" dt="2023-07-08T04:26:43.650" v="850" actId="20577"/>
          <ac:spMkLst>
            <pc:docMk/>
            <pc:sldMk cId="1334616673" sldId="271"/>
            <ac:spMk id="131" creationId="{D3C8915C-E76B-5702-5285-641A20007A06}"/>
          </ac:spMkLst>
        </pc:spChg>
        <pc:spChg chg="mod">
          <ac:chgData name="Toby Donaldson" userId="2e6e5431-bb17-4c41-9985-d39c50d83c73" providerId="ADAL" clId="{B9586FC7-1ADA-4368-AE13-4AF4FF7EC188}" dt="2023-07-08T04:26:41.852" v="849" actId="20577"/>
          <ac:spMkLst>
            <pc:docMk/>
            <pc:sldMk cId="1334616673" sldId="271"/>
            <ac:spMk id="134" creationId="{E05F0861-144B-08CE-EFB1-A4F3730663F3}"/>
          </ac:spMkLst>
        </pc:spChg>
        <pc:spChg chg="mod">
          <ac:chgData name="Toby Donaldson" userId="2e6e5431-bb17-4c41-9985-d39c50d83c73" providerId="ADAL" clId="{B9586FC7-1ADA-4368-AE13-4AF4FF7EC188}" dt="2023-07-08T04:26:45.609" v="851" actId="20577"/>
          <ac:spMkLst>
            <pc:docMk/>
            <pc:sldMk cId="1334616673" sldId="271"/>
            <ac:spMk id="140" creationId="{54288A68-35FF-692C-7575-37EB7E47F176}"/>
          </ac:spMkLst>
        </pc:spChg>
        <pc:spChg chg="mod">
          <ac:chgData name="Toby Donaldson" userId="2e6e5431-bb17-4c41-9985-d39c50d83c73" providerId="ADAL" clId="{B9586FC7-1ADA-4368-AE13-4AF4FF7EC188}" dt="2023-07-08T04:28:17.255" v="941" actId="1076"/>
          <ac:spMkLst>
            <pc:docMk/>
            <pc:sldMk cId="1334616673" sldId="271"/>
            <ac:spMk id="148" creationId="{61F93364-4303-6D66-0309-9400DA130F4C}"/>
          </ac:spMkLst>
        </pc:spChg>
        <pc:picChg chg="mod">
          <ac:chgData name="Toby Donaldson" userId="2e6e5431-bb17-4c41-9985-d39c50d83c73" providerId="ADAL" clId="{B9586FC7-1ADA-4368-AE13-4AF4FF7EC188}" dt="2023-07-08T04:28:21.349" v="942" actId="1076"/>
          <ac:picMkLst>
            <pc:docMk/>
            <pc:sldMk cId="1334616673" sldId="271"/>
            <ac:picMk id="17" creationId="{1FB1F59D-7999-9231-720E-F330848EDFC1}"/>
          </ac:picMkLst>
        </pc:picChg>
      </pc:sldChg>
      <pc:sldChg chg="addSp delSp modSp add mod">
        <pc:chgData name="Toby Donaldson" userId="2e6e5431-bb17-4c41-9985-d39c50d83c73" providerId="ADAL" clId="{B9586FC7-1ADA-4368-AE13-4AF4FF7EC188}" dt="2023-07-10T02:41:31.180" v="6034" actId="1076"/>
        <pc:sldMkLst>
          <pc:docMk/>
          <pc:sldMk cId="2180430539" sldId="272"/>
        </pc:sldMkLst>
        <pc:spChg chg="add mod">
          <ac:chgData name="Toby Donaldson" userId="2e6e5431-bb17-4c41-9985-d39c50d83c73" providerId="ADAL" clId="{B9586FC7-1ADA-4368-AE13-4AF4FF7EC188}" dt="2023-07-08T04:29:11.985" v="950" actId="14100"/>
          <ac:spMkLst>
            <pc:docMk/>
            <pc:sldMk cId="2180430539" sldId="272"/>
            <ac:spMk id="13" creationId="{60219C7D-E279-2D41-E2D1-4A48A7D13746}"/>
          </ac:spMkLst>
        </pc:spChg>
        <pc:spChg chg="add mod">
          <ac:chgData name="Toby Donaldson" userId="2e6e5431-bb17-4c41-9985-d39c50d83c73" providerId="ADAL" clId="{B9586FC7-1ADA-4368-AE13-4AF4FF7EC188}" dt="2023-07-08T04:29:25.671" v="952" actId="1076"/>
          <ac:spMkLst>
            <pc:docMk/>
            <pc:sldMk cId="2180430539" sldId="272"/>
            <ac:spMk id="15" creationId="{85F0062C-E6AD-AC25-C989-C2F2B02E6DD4}"/>
          </ac:spMkLst>
        </pc:spChg>
        <pc:spChg chg="add mod">
          <ac:chgData name="Toby Donaldson" userId="2e6e5431-bb17-4c41-9985-d39c50d83c73" providerId="ADAL" clId="{B9586FC7-1ADA-4368-AE13-4AF4FF7EC188}" dt="2023-07-08T04:35:16.510" v="1231" actId="1076"/>
          <ac:spMkLst>
            <pc:docMk/>
            <pc:sldMk cId="2180430539" sldId="272"/>
            <ac:spMk id="16" creationId="{07F4CB42-1EDE-9A91-BBF0-E0C38EAA9938}"/>
          </ac:spMkLst>
        </pc:spChg>
        <pc:spChg chg="add mod">
          <ac:chgData name="Toby Donaldson" userId="2e6e5431-bb17-4c41-9985-d39c50d83c73" providerId="ADAL" clId="{B9586FC7-1ADA-4368-AE13-4AF4FF7EC188}" dt="2023-07-10T02:41:27.553" v="6033" actId="1076"/>
          <ac:spMkLst>
            <pc:docMk/>
            <pc:sldMk cId="2180430539" sldId="272"/>
            <ac:spMk id="17" creationId="{1979A706-DF67-295B-4458-9D1523ECA79F}"/>
          </ac:spMkLst>
        </pc:spChg>
        <pc:spChg chg="add mod">
          <ac:chgData name="Toby Donaldson" userId="2e6e5431-bb17-4c41-9985-d39c50d83c73" providerId="ADAL" clId="{B9586FC7-1ADA-4368-AE13-4AF4FF7EC188}" dt="2023-07-08T04:29:45.639" v="971" actId="20577"/>
          <ac:spMkLst>
            <pc:docMk/>
            <pc:sldMk cId="2180430539" sldId="272"/>
            <ac:spMk id="18" creationId="{C4CDD69A-61D1-683C-BEDE-55155441C16D}"/>
          </ac:spMkLst>
        </pc:spChg>
        <pc:spChg chg="add mod">
          <ac:chgData name="Toby Donaldson" userId="2e6e5431-bb17-4c41-9985-d39c50d83c73" providerId="ADAL" clId="{B9586FC7-1ADA-4368-AE13-4AF4FF7EC188}" dt="2023-07-10T02:41:31.180" v="6034" actId="1076"/>
          <ac:spMkLst>
            <pc:docMk/>
            <pc:sldMk cId="2180430539" sldId="272"/>
            <ac:spMk id="19" creationId="{751D2D77-DF60-D0A9-95C4-975ACAF26B21}"/>
          </ac:spMkLst>
        </pc:spChg>
        <pc:spChg chg="add mod">
          <ac:chgData name="Toby Donaldson" userId="2e6e5431-bb17-4c41-9985-d39c50d83c73" providerId="ADAL" clId="{B9586FC7-1ADA-4368-AE13-4AF4FF7EC188}" dt="2023-07-08T04:33:04.255" v="1200" actId="1076"/>
          <ac:spMkLst>
            <pc:docMk/>
            <pc:sldMk cId="2180430539" sldId="272"/>
            <ac:spMk id="20" creationId="{44B5AFD6-DA93-C5E5-0843-5E53B29C94BD}"/>
          </ac:spMkLst>
        </pc:spChg>
        <pc:spChg chg="add mod">
          <ac:chgData name="Toby Donaldson" userId="2e6e5431-bb17-4c41-9985-d39c50d83c73" providerId="ADAL" clId="{B9586FC7-1ADA-4368-AE13-4AF4FF7EC188}" dt="2023-07-08T04:33:12.811" v="1201" actId="1076"/>
          <ac:spMkLst>
            <pc:docMk/>
            <pc:sldMk cId="2180430539" sldId="272"/>
            <ac:spMk id="21" creationId="{6EBED7B7-F3C4-2502-358E-63AA82021836}"/>
          </ac:spMkLst>
        </pc:spChg>
        <pc:spChg chg="add del mod">
          <ac:chgData name="Toby Donaldson" userId="2e6e5431-bb17-4c41-9985-d39c50d83c73" providerId="ADAL" clId="{B9586FC7-1ADA-4368-AE13-4AF4FF7EC188}" dt="2023-07-08T04:34:50.182" v="1230" actId="21"/>
          <ac:spMkLst>
            <pc:docMk/>
            <pc:sldMk cId="2180430539" sldId="272"/>
            <ac:spMk id="22" creationId="{46A4A922-22C9-57CE-6D4C-8A14E53DF971}"/>
          </ac:spMkLst>
        </pc:spChg>
        <pc:spChg chg="add del mod">
          <ac:chgData name="Toby Donaldson" userId="2e6e5431-bb17-4c41-9985-d39c50d83c73" providerId="ADAL" clId="{B9586FC7-1ADA-4368-AE13-4AF4FF7EC188}" dt="2023-07-08T04:34:50.182" v="1230" actId="21"/>
          <ac:spMkLst>
            <pc:docMk/>
            <pc:sldMk cId="2180430539" sldId="272"/>
            <ac:spMk id="23" creationId="{6FDDB798-4A16-4E40-C3FD-70D3A984DDBE}"/>
          </ac:spMkLst>
        </pc:spChg>
        <pc:picChg chg="del">
          <ac:chgData name="Toby Donaldson" userId="2e6e5431-bb17-4c41-9985-d39c50d83c73" providerId="ADAL" clId="{B9586FC7-1ADA-4368-AE13-4AF4FF7EC188}" dt="2023-07-08T04:30:38.451" v="1026" actId="21"/>
          <ac:picMkLst>
            <pc:docMk/>
            <pc:sldMk cId="2180430539" sldId="272"/>
            <ac:picMk id="17" creationId="{1FB1F59D-7999-9231-720E-F330848EDFC1}"/>
          </ac:picMkLst>
        </pc:picChg>
      </pc:sldChg>
      <pc:sldChg chg="addSp delSp modSp add mod">
        <pc:chgData name="Toby Donaldson" userId="2e6e5431-bb17-4c41-9985-d39c50d83c73" providerId="ADAL" clId="{B9586FC7-1ADA-4368-AE13-4AF4FF7EC188}" dt="2023-07-10T02:42:01.491" v="6039" actId="207"/>
        <pc:sldMkLst>
          <pc:docMk/>
          <pc:sldMk cId="2170315991" sldId="273"/>
        </pc:sldMkLst>
        <pc:spChg chg="del">
          <ac:chgData name="Toby Donaldson" userId="2e6e5431-bb17-4c41-9985-d39c50d83c73" providerId="ADAL" clId="{B9586FC7-1ADA-4368-AE13-4AF4FF7EC188}" dt="2023-07-08T04:35:22.102" v="1232" actId="21"/>
          <ac:spMkLst>
            <pc:docMk/>
            <pc:sldMk cId="2170315991" sldId="273"/>
            <ac:spMk id="16" creationId="{07F4CB42-1EDE-9A91-BBF0-E0C38EAA9938}"/>
          </ac:spMkLst>
        </pc:spChg>
        <pc:spChg chg="add mod">
          <ac:chgData name="Toby Donaldson" userId="2e6e5431-bb17-4c41-9985-d39c50d83c73" providerId="ADAL" clId="{B9586FC7-1ADA-4368-AE13-4AF4FF7EC188}" dt="2023-07-10T02:41:45.958" v="6036"/>
          <ac:spMkLst>
            <pc:docMk/>
            <pc:sldMk cId="2170315991" sldId="273"/>
            <ac:spMk id="16" creationId="{91DDCBFF-98C2-0BF1-AB18-AD4466DA18E0}"/>
          </ac:spMkLst>
        </pc:spChg>
        <pc:spChg chg="add mod">
          <ac:chgData name="Toby Donaldson" userId="2e6e5431-bb17-4c41-9985-d39c50d83c73" providerId="ADAL" clId="{B9586FC7-1ADA-4368-AE13-4AF4FF7EC188}" dt="2023-07-08T04:35:28.280" v="1233"/>
          <ac:spMkLst>
            <pc:docMk/>
            <pc:sldMk cId="2170315991" sldId="273"/>
            <ac:spMk id="17" creationId="{2E71B08B-658B-CED1-C7E4-6A53AA24A91A}"/>
          </ac:spMkLst>
        </pc:spChg>
        <pc:spChg chg="del">
          <ac:chgData name="Toby Donaldson" userId="2e6e5431-bb17-4c41-9985-d39c50d83c73" providerId="ADAL" clId="{B9586FC7-1ADA-4368-AE13-4AF4FF7EC188}" dt="2023-07-10T02:41:37.462" v="6035" actId="21"/>
          <ac:spMkLst>
            <pc:docMk/>
            <pc:sldMk cId="2170315991" sldId="273"/>
            <ac:spMk id="19" creationId="{751D2D77-DF60-D0A9-95C4-975ACAF26B21}"/>
          </ac:spMkLst>
        </pc:spChg>
        <pc:spChg chg="mod">
          <ac:chgData name="Toby Donaldson" userId="2e6e5431-bb17-4c41-9985-d39c50d83c73" providerId="ADAL" clId="{B9586FC7-1ADA-4368-AE13-4AF4FF7EC188}" dt="2023-07-08T04:36:03.443" v="1242" actId="113"/>
          <ac:spMkLst>
            <pc:docMk/>
            <pc:sldMk cId="2170315991" sldId="273"/>
            <ac:spMk id="20" creationId="{44B5AFD6-DA93-C5E5-0843-5E53B29C94BD}"/>
          </ac:spMkLst>
        </pc:spChg>
        <pc:spChg chg="mod">
          <ac:chgData name="Toby Donaldson" userId="2e6e5431-bb17-4c41-9985-d39c50d83c73" providerId="ADAL" clId="{B9586FC7-1ADA-4368-AE13-4AF4FF7EC188}" dt="2023-07-08T04:36:02.281" v="1241" actId="113"/>
          <ac:spMkLst>
            <pc:docMk/>
            <pc:sldMk cId="2170315991" sldId="273"/>
            <ac:spMk id="21" creationId="{6EBED7B7-F3C4-2502-358E-63AA82021836}"/>
          </ac:spMkLst>
        </pc:spChg>
        <pc:spChg chg="mod">
          <ac:chgData name="Toby Donaldson" userId="2e6e5431-bb17-4c41-9985-d39c50d83c73" providerId="ADAL" clId="{B9586FC7-1ADA-4368-AE13-4AF4FF7EC188}" dt="2023-07-10T02:41:57.638" v="6038" actId="207"/>
          <ac:spMkLst>
            <pc:docMk/>
            <pc:sldMk cId="2170315991" sldId="273"/>
            <ac:spMk id="22" creationId="{46A4A922-22C9-57CE-6D4C-8A14E53DF971}"/>
          </ac:spMkLst>
        </pc:spChg>
        <pc:spChg chg="mod">
          <ac:chgData name="Toby Donaldson" userId="2e6e5431-bb17-4c41-9985-d39c50d83c73" providerId="ADAL" clId="{B9586FC7-1ADA-4368-AE13-4AF4FF7EC188}" dt="2023-07-10T02:42:01.491" v="6039" actId="207"/>
          <ac:spMkLst>
            <pc:docMk/>
            <pc:sldMk cId="2170315991" sldId="273"/>
            <ac:spMk id="23" creationId="{6FDDB798-4A16-4E40-C3FD-70D3A984DDBE}"/>
          </ac:spMkLst>
        </pc:spChg>
        <pc:spChg chg="add mod">
          <ac:chgData name="Toby Donaldson" userId="2e6e5431-bb17-4c41-9985-d39c50d83c73" providerId="ADAL" clId="{B9586FC7-1ADA-4368-AE13-4AF4FF7EC188}" dt="2023-07-10T02:41:45.958" v="6036"/>
          <ac:spMkLst>
            <pc:docMk/>
            <pc:sldMk cId="2170315991" sldId="273"/>
            <ac:spMk id="24" creationId="{676B950C-8F74-CE68-11B8-1BDF743CDD2F}"/>
          </ac:spMkLst>
        </pc:spChg>
      </pc:sldChg>
      <pc:sldChg chg="addSp modSp add del mod">
        <pc:chgData name="Toby Donaldson" userId="2e6e5431-bb17-4c41-9985-d39c50d83c73" providerId="ADAL" clId="{B9586FC7-1ADA-4368-AE13-4AF4FF7EC188}" dt="2023-07-08T04:34:38.098" v="1228" actId="2696"/>
        <pc:sldMkLst>
          <pc:docMk/>
          <pc:sldMk cId="2874711251" sldId="273"/>
        </pc:sldMkLst>
        <pc:spChg chg="add mod">
          <ac:chgData name="Toby Donaldson" userId="2e6e5431-bb17-4c41-9985-d39c50d83c73" providerId="ADAL" clId="{B9586FC7-1ADA-4368-AE13-4AF4FF7EC188}" dt="2023-07-08T04:32:12.112" v="1193" actId="113"/>
          <ac:spMkLst>
            <pc:docMk/>
            <pc:sldMk cId="2874711251" sldId="273"/>
            <ac:spMk id="17" creationId="{0287B6B4-B640-8730-E02A-BFE1D73BA3CD}"/>
          </ac:spMkLst>
        </pc:spChg>
      </pc:sldChg>
      <pc:sldChg chg="add del">
        <pc:chgData name="Toby Donaldson" userId="2e6e5431-bb17-4c41-9985-d39c50d83c73" providerId="ADAL" clId="{B9586FC7-1ADA-4368-AE13-4AF4FF7EC188}" dt="2023-07-08T04:34:32.763" v="1227" actId="2890"/>
        <pc:sldMkLst>
          <pc:docMk/>
          <pc:sldMk cId="884665496" sldId="274"/>
        </pc:sldMkLst>
      </pc:sldChg>
      <pc:sldChg chg="addSp delSp modSp new mod">
        <pc:chgData name="Toby Donaldson" userId="2e6e5431-bb17-4c41-9985-d39c50d83c73" providerId="ADAL" clId="{B9586FC7-1ADA-4368-AE13-4AF4FF7EC188}" dt="2023-07-10T02:36:08.577" v="6013" actId="20577"/>
        <pc:sldMkLst>
          <pc:docMk/>
          <pc:sldMk cId="2404450913" sldId="274"/>
        </pc:sldMkLst>
        <pc:spChg chg="mod">
          <ac:chgData name="Toby Donaldson" userId="2e6e5431-bb17-4c41-9985-d39c50d83c73" providerId="ADAL" clId="{B9586FC7-1ADA-4368-AE13-4AF4FF7EC188}" dt="2023-07-08T04:46:13.981" v="1929" actId="14100"/>
          <ac:spMkLst>
            <pc:docMk/>
            <pc:sldMk cId="2404450913" sldId="274"/>
            <ac:spMk id="2" creationId="{DAC52906-7C32-BCCD-C0C4-D83543BE2C1E}"/>
          </ac:spMkLst>
        </pc:spChg>
        <pc:spChg chg="mod">
          <ac:chgData name="Toby Donaldson" userId="2e6e5431-bb17-4c41-9985-d39c50d83c73" providerId="ADAL" clId="{B9586FC7-1ADA-4368-AE13-4AF4FF7EC188}" dt="2023-07-10T02:36:08.577" v="6013" actId="20577"/>
          <ac:spMkLst>
            <pc:docMk/>
            <pc:sldMk cId="2404450913" sldId="274"/>
            <ac:spMk id="3" creationId="{E0F1131A-19D9-5B1E-3639-BAA5A02D68BF}"/>
          </ac:spMkLst>
        </pc:spChg>
        <pc:spChg chg="add del mod">
          <ac:chgData name="Toby Donaldson" userId="2e6e5431-bb17-4c41-9985-d39c50d83c73" providerId="ADAL" clId="{B9586FC7-1ADA-4368-AE13-4AF4FF7EC188}" dt="2023-07-08T04:47:38.656" v="1972" actId="21"/>
          <ac:spMkLst>
            <pc:docMk/>
            <pc:sldMk cId="2404450913" sldId="274"/>
            <ac:spMk id="5" creationId="{1059C9CB-137F-E734-FB9F-A172C57FA006}"/>
          </ac:spMkLst>
        </pc:spChg>
        <pc:spChg chg="add del mod">
          <ac:chgData name="Toby Donaldson" userId="2e6e5431-bb17-4c41-9985-d39c50d83c73" providerId="ADAL" clId="{B9586FC7-1ADA-4368-AE13-4AF4FF7EC188}" dt="2023-07-08T04:47:38.656" v="1972" actId="21"/>
          <ac:spMkLst>
            <pc:docMk/>
            <pc:sldMk cId="2404450913" sldId="274"/>
            <ac:spMk id="6" creationId="{99BB2F25-E3D4-4431-AE2D-354141880DDE}"/>
          </ac:spMkLst>
        </pc:spChg>
        <pc:spChg chg="mod">
          <ac:chgData name="Toby Donaldson" userId="2e6e5431-bb17-4c41-9985-d39c50d83c73" providerId="ADAL" clId="{B9586FC7-1ADA-4368-AE13-4AF4FF7EC188}" dt="2023-07-08T04:41:58.676" v="1778" actId="20577"/>
          <ac:spMkLst>
            <pc:docMk/>
            <pc:sldMk cId="2404450913" sldId="274"/>
            <ac:spMk id="8" creationId="{81D34039-38ED-B335-B0CF-3ABC5C675637}"/>
          </ac:spMkLst>
        </pc:spChg>
        <pc:spChg chg="mod">
          <ac:chgData name="Toby Donaldson" userId="2e6e5431-bb17-4c41-9985-d39c50d83c73" providerId="ADAL" clId="{B9586FC7-1ADA-4368-AE13-4AF4FF7EC188}" dt="2023-07-08T04:41:19.291" v="1766"/>
          <ac:spMkLst>
            <pc:docMk/>
            <pc:sldMk cId="2404450913" sldId="274"/>
            <ac:spMk id="9" creationId="{ABF75D15-1F79-E299-A826-36656586C2B3}"/>
          </ac:spMkLst>
        </pc:spChg>
        <pc:spChg chg="add del mod">
          <ac:chgData name="Toby Donaldson" userId="2e6e5431-bb17-4c41-9985-d39c50d83c73" providerId="ADAL" clId="{B9586FC7-1ADA-4368-AE13-4AF4FF7EC188}" dt="2023-07-08T04:41:59.317" v="1780"/>
          <ac:spMkLst>
            <pc:docMk/>
            <pc:sldMk cId="2404450913" sldId="274"/>
            <ac:spMk id="16" creationId="{571B1971-B02B-1964-A34A-2B96FA20C6BA}"/>
          </ac:spMkLst>
        </pc:spChg>
        <pc:spChg chg="add del mod">
          <ac:chgData name="Toby Donaldson" userId="2e6e5431-bb17-4c41-9985-d39c50d83c73" providerId="ADAL" clId="{B9586FC7-1ADA-4368-AE13-4AF4FF7EC188}" dt="2023-07-08T04:47:38.656" v="1972" actId="21"/>
          <ac:spMkLst>
            <pc:docMk/>
            <pc:sldMk cId="2404450913" sldId="274"/>
            <ac:spMk id="17" creationId="{62E99B0E-EDE0-8918-ABA4-1F4D3FCF567A}"/>
          </ac:spMkLst>
        </pc:spChg>
        <pc:spChg chg="add del mod">
          <ac:chgData name="Toby Donaldson" userId="2e6e5431-bb17-4c41-9985-d39c50d83c73" providerId="ADAL" clId="{B9586FC7-1ADA-4368-AE13-4AF4FF7EC188}" dt="2023-07-08T04:47:38.656" v="1972" actId="21"/>
          <ac:spMkLst>
            <pc:docMk/>
            <pc:sldMk cId="2404450913" sldId="274"/>
            <ac:spMk id="18" creationId="{4C95873E-746F-4F54-9B5E-98B70C9C2EBD}"/>
          </ac:spMkLst>
        </pc:spChg>
        <pc:spChg chg="add mod">
          <ac:chgData name="Toby Donaldson" userId="2e6e5431-bb17-4c41-9985-d39c50d83c73" providerId="ADAL" clId="{B9586FC7-1ADA-4368-AE13-4AF4FF7EC188}" dt="2023-07-08T04:44:00.124" v="1885" actId="113"/>
          <ac:spMkLst>
            <pc:docMk/>
            <pc:sldMk cId="2404450913" sldId="274"/>
            <ac:spMk id="19" creationId="{4D0C0BD2-6F03-E573-660B-9A77B4B66EB2}"/>
          </ac:spMkLst>
        </pc:spChg>
        <pc:spChg chg="add del mod">
          <ac:chgData name="Toby Donaldson" userId="2e6e5431-bb17-4c41-9985-d39c50d83c73" providerId="ADAL" clId="{B9586FC7-1ADA-4368-AE13-4AF4FF7EC188}" dt="2023-07-08T04:47:38.656" v="1972" actId="21"/>
          <ac:spMkLst>
            <pc:docMk/>
            <pc:sldMk cId="2404450913" sldId="274"/>
            <ac:spMk id="20" creationId="{C0D4FE63-574E-7FED-C8FE-2D1FEDA89F2C}"/>
          </ac:spMkLst>
        </pc:spChg>
        <pc:spChg chg="add del mod">
          <ac:chgData name="Toby Donaldson" userId="2e6e5431-bb17-4c41-9985-d39c50d83c73" providerId="ADAL" clId="{B9586FC7-1ADA-4368-AE13-4AF4FF7EC188}" dt="2023-07-08T04:47:38.656" v="1972" actId="21"/>
          <ac:spMkLst>
            <pc:docMk/>
            <pc:sldMk cId="2404450913" sldId="274"/>
            <ac:spMk id="21" creationId="{13111E3C-B945-D075-9AAC-AA04031857FF}"/>
          </ac:spMkLst>
        </pc:spChg>
        <pc:spChg chg="add del mod">
          <ac:chgData name="Toby Donaldson" userId="2e6e5431-bb17-4c41-9985-d39c50d83c73" providerId="ADAL" clId="{B9586FC7-1ADA-4368-AE13-4AF4FF7EC188}" dt="2023-07-08T04:47:38.656" v="1972" actId="21"/>
          <ac:spMkLst>
            <pc:docMk/>
            <pc:sldMk cId="2404450913" sldId="274"/>
            <ac:spMk id="22" creationId="{89B481E7-9DE4-0395-9543-FB7FE40529DC}"/>
          </ac:spMkLst>
        </pc:spChg>
        <pc:spChg chg="add del mod">
          <ac:chgData name="Toby Donaldson" userId="2e6e5431-bb17-4c41-9985-d39c50d83c73" providerId="ADAL" clId="{B9586FC7-1ADA-4368-AE13-4AF4FF7EC188}" dt="2023-07-08T04:47:38.656" v="1972" actId="21"/>
          <ac:spMkLst>
            <pc:docMk/>
            <pc:sldMk cId="2404450913" sldId="274"/>
            <ac:spMk id="23" creationId="{A5EE5DDC-49A5-FB75-10E1-31F6DC06A106}"/>
          </ac:spMkLst>
        </pc:spChg>
        <pc:spChg chg="add mod">
          <ac:chgData name="Toby Donaldson" userId="2e6e5431-bb17-4c41-9985-d39c50d83c73" providerId="ADAL" clId="{B9586FC7-1ADA-4368-AE13-4AF4FF7EC188}" dt="2023-07-08T04:48:14.305" v="2062" actId="1076"/>
          <ac:spMkLst>
            <pc:docMk/>
            <pc:sldMk cId="2404450913" sldId="274"/>
            <ac:spMk id="24" creationId="{4B70D9BE-94B8-FC3E-4852-795D7B193B1C}"/>
          </ac:spMkLst>
        </pc:spChg>
        <pc:grpChg chg="add del mod">
          <ac:chgData name="Toby Donaldson" userId="2e6e5431-bb17-4c41-9985-d39c50d83c73" providerId="ADAL" clId="{B9586FC7-1ADA-4368-AE13-4AF4FF7EC188}" dt="2023-07-08T04:47:38.656" v="1972" actId="21"/>
          <ac:grpSpMkLst>
            <pc:docMk/>
            <pc:sldMk cId="2404450913" sldId="274"/>
            <ac:grpSpMk id="7" creationId="{DA780336-EFA3-05B2-6EBC-EBE9B6811E7E}"/>
          </ac:grpSpMkLst>
        </pc:grpChg>
        <pc:cxnChg chg="add del mod">
          <ac:chgData name="Toby Donaldson" userId="2e6e5431-bb17-4c41-9985-d39c50d83c73" providerId="ADAL" clId="{B9586FC7-1ADA-4368-AE13-4AF4FF7EC188}" dt="2023-07-08T04:47:38.656" v="1972" actId="21"/>
          <ac:cxnSpMkLst>
            <pc:docMk/>
            <pc:sldMk cId="2404450913" sldId="274"/>
            <ac:cxnSpMk id="10" creationId="{7E37AEF3-A7E5-340E-6D5F-5452C18B4489}"/>
          </ac:cxnSpMkLst>
        </pc:cxnChg>
        <pc:cxnChg chg="add del mod">
          <ac:chgData name="Toby Donaldson" userId="2e6e5431-bb17-4c41-9985-d39c50d83c73" providerId="ADAL" clId="{B9586FC7-1ADA-4368-AE13-4AF4FF7EC188}" dt="2023-07-08T04:47:38.656" v="1972" actId="21"/>
          <ac:cxnSpMkLst>
            <pc:docMk/>
            <pc:sldMk cId="2404450913" sldId="274"/>
            <ac:cxnSpMk id="11" creationId="{846FC994-AF80-9519-B304-74D6D7D64762}"/>
          </ac:cxnSpMkLst>
        </pc:cxnChg>
      </pc:sldChg>
      <pc:sldChg chg="modSp add mod">
        <pc:chgData name="Toby Donaldson" userId="2e6e5431-bb17-4c41-9985-d39c50d83c73" providerId="ADAL" clId="{B9586FC7-1ADA-4368-AE13-4AF4FF7EC188}" dt="2023-07-10T02:36:13.194" v="6014" actId="20577"/>
        <pc:sldMkLst>
          <pc:docMk/>
          <pc:sldMk cId="306964257" sldId="275"/>
        </pc:sldMkLst>
        <pc:spChg chg="mod">
          <ac:chgData name="Toby Donaldson" userId="2e6e5431-bb17-4c41-9985-d39c50d83c73" providerId="ADAL" clId="{B9586FC7-1ADA-4368-AE13-4AF4FF7EC188}" dt="2023-07-10T02:36:13.194" v="6014" actId="20577"/>
          <ac:spMkLst>
            <pc:docMk/>
            <pc:sldMk cId="306964257" sldId="275"/>
            <ac:spMk id="3" creationId="{E0F1131A-19D9-5B1E-3639-BAA5A02D68BF}"/>
          </ac:spMkLst>
        </pc:spChg>
      </pc:sldChg>
      <pc:sldChg chg="addSp delSp modSp add mod ord">
        <pc:chgData name="Toby Donaldson" userId="2e6e5431-bb17-4c41-9985-d39c50d83c73" providerId="ADAL" clId="{B9586FC7-1ADA-4368-AE13-4AF4FF7EC188}" dt="2023-07-10T02:43:06.976" v="6047" actId="20577"/>
        <pc:sldMkLst>
          <pc:docMk/>
          <pc:sldMk cId="1374003772" sldId="276"/>
        </pc:sldMkLst>
        <pc:spChg chg="mod">
          <ac:chgData name="Toby Donaldson" userId="2e6e5431-bb17-4c41-9985-d39c50d83c73" providerId="ADAL" clId="{B9586FC7-1ADA-4368-AE13-4AF4FF7EC188}" dt="2023-07-08T04:55:51.479" v="2304" actId="1076"/>
          <ac:spMkLst>
            <pc:docMk/>
            <pc:sldMk cId="1374003772" sldId="276"/>
            <ac:spMk id="2" creationId="{DAC52906-7C32-BCCD-C0C4-D83543BE2C1E}"/>
          </ac:spMkLst>
        </pc:spChg>
        <pc:spChg chg="del">
          <ac:chgData name="Toby Donaldson" userId="2e6e5431-bb17-4c41-9985-d39c50d83c73" providerId="ADAL" clId="{B9586FC7-1ADA-4368-AE13-4AF4FF7EC188}" dt="2023-07-08T04:48:49.202" v="2066" actId="21"/>
          <ac:spMkLst>
            <pc:docMk/>
            <pc:sldMk cId="1374003772" sldId="276"/>
            <ac:spMk id="3" creationId="{E0F1131A-19D9-5B1E-3639-BAA5A02D68BF}"/>
          </ac:spMkLst>
        </pc:spChg>
        <pc:spChg chg="mod">
          <ac:chgData name="Toby Donaldson" userId="2e6e5431-bb17-4c41-9985-d39c50d83c73" providerId="ADAL" clId="{B9586FC7-1ADA-4368-AE13-4AF4FF7EC188}" dt="2023-07-08T04:49:31.877" v="2078" actId="1076"/>
          <ac:spMkLst>
            <pc:docMk/>
            <pc:sldMk cId="1374003772" sldId="276"/>
            <ac:spMk id="5" creationId="{1059C9CB-137F-E734-FB9F-A172C57FA006}"/>
          </ac:spMkLst>
        </pc:spChg>
        <pc:spChg chg="mod">
          <ac:chgData name="Toby Donaldson" userId="2e6e5431-bb17-4c41-9985-d39c50d83c73" providerId="ADAL" clId="{B9586FC7-1ADA-4368-AE13-4AF4FF7EC188}" dt="2023-07-08T04:50:14.265" v="2086" actId="1076"/>
          <ac:spMkLst>
            <pc:docMk/>
            <pc:sldMk cId="1374003772" sldId="276"/>
            <ac:spMk id="6" creationId="{99BB2F25-E3D4-4431-AE2D-354141880DDE}"/>
          </ac:spMkLst>
        </pc:spChg>
        <pc:spChg chg="add del mod">
          <ac:chgData name="Toby Donaldson" userId="2e6e5431-bb17-4c41-9985-d39c50d83c73" providerId="ADAL" clId="{B9586FC7-1ADA-4368-AE13-4AF4FF7EC188}" dt="2023-07-08T04:48:51.806" v="2067" actId="21"/>
          <ac:spMkLst>
            <pc:docMk/>
            <pc:sldMk cId="1374003772" sldId="276"/>
            <ac:spMk id="13" creationId="{0A9708CD-7BAA-ACEF-56D9-42616831806E}"/>
          </ac:spMkLst>
        </pc:spChg>
        <pc:spChg chg="mod">
          <ac:chgData name="Toby Donaldson" userId="2e6e5431-bb17-4c41-9985-d39c50d83c73" providerId="ADAL" clId="{B9586FC7-1ADA-4368-AE13-4AF4FF7EC188}" dt="2023-07-08T04:50:20.479" v="2087" actId="20577"/>
          <ac:spMkLst>
            <pc:docMk/>
            <pc:sldMk cId="1374003772" sldId="276"/>
            <ac:spMk id="15" creationId="{E17642CF-C138-34E7-2E3A-B9403C651285}"/>
          </ac:spMkLst>
        </pc:spChg>
        <pc:spChg chg="mod">
          <ac:chgData name="Toby Donaldson" userId="2e6e5431-bb17-4c41-9985-d39c50d83c73" providerId="ADAL" clId="{B9586FC7-1ADA-4368-AE13-4AF4FF7EC188}" dt="2023-07-08T04:49:09.599" v="2071"/>
          <ac:spMkLst>
            <pc:docMk/>
            <pc:sldMk cId="1374003772" sldId="276"/>
            <ac:spMk id="16" creationId="{30CE26A0-D123-F556-0802-3BF154EEE215}"/>
          </ac:spMkLst>
        </pc:spChg>
        <pc:spChg chg="del mod">
          <ac:chgData name="Toby Donaldson" userId="2e6e5431-bb17-4c41-9985-d39c50d83c73" providerId="ADAL" clId="{B9586FC7-1ADA-4368-AE13-4AF4FF7EC188}" dt="2023-07-08T04:50:34.540" v="2089" actId="21"/>
          <ac:spMkLst>
            <pc:docMk/>
            <pc:sldMk cId="1374003772" sldId="276"/>
            <ac:spMk id="17" creationId="{62E99B0E-EDE0-8918-ABA4-1F4D3FCF567A}"/>
          </ac:spMkLst>
        </pc:spChg>
        <pc:spChg chg="del mod">
          <ac:chgData name="Toby Donaldson" userId="2e6e5431-bb17-4c41-9985-d39c50d83c73" providerId="ADAL" clId="{B9586FC7-1ADA-4368-AE13-4AF4FF7EC188}" dt="2023-07-08T04:50:37.334" v="2090" actId="21"/>
          <ac:spMkLst>
            <pc:docMk/>
            <pc:sldMk cId="1374003772" sldId="276"/>
            <ac:spMk id="18" creationId="{4C95873E-746F-4F54-9B5E-98B70C9C2EBD}"/>
          </ac:spMkLst>
        </pc:spChg>
        <pc:spChg chg="del">
          <ac:chgData name="Toby Donaldson" userId="2e6e5431-bb17-4c41-9985-d39c50d83c73" providerId="ADAL" clId="{B9586FC7-1ADA-4368-AE13-4AF4FF7EC188}" dt="2023-07-08T04:48:54.144" v="2068" actId="21"/>
          <ac:spMkLst>
            <pc:docMk/>
            <pc:sldMk cId="1374003772" sldId="276"/>
            <ac:spMk id="19" creationId="{4D0C0BD2-6F03-E573-660B-9A77B4B66EB2}"/>
          </ac:spMkLst>
        </pc:spChg>
        <pc:spChg chg="mod">
          <ac:chgData name="Toby Donaldson" userId="2e6e5431-bb17-4c41-9985-d39c50d83c73" providerId="ADAL" clId="{B9586FC7-1ADA-4368-AE13-4AF4FF7EC188}" dt="2023-07-08T04:51:58.013" v="2133" actId="113"/>
          <ac:spMkLst>
            <pc:docMk/>
            <pc:sldMk cId="1374003772" sldId="276"/>
            <ac:spMk id="20" creationId="{C0D4FE63-574E-7FED-C8FE-2D1FEDA89F2C}"/>
          </ac:spMkLst>
        </pc:spChg>
        <pc:spChg chg="del mod">
          <ac:chgData name="Toby Donaldson" userId="2e6e5431-bb17-4c41-9985-d39c50d83c73" providerId="ADAL" clId="{B9586FC7-1ADA-4368-AE13-4AF4FF7EC188}" dt="2023-07-08T04:51:33.121" v="2128" actId="21"/>
          <ac:spMkLst>
            <pc:docMk/>
            <pc:sldMk cId="1374003772" sldId="276"/>
            <ac:spMk id="21" creationId="{13111E3C-B945-D075-9AAC-AA04031857FF}"/>
          </ac:spMkLst>
        </pc:spChg>
        <pc:spChg chg="del mod">
          <ac:chgData name="Toby Donaldson" userId="2e6e5431-bb17-4c41-9985-d39c50d83c73" providerId="ADAL" clId="{B9586FC7-1ADA-4368-AE13-4AF4FF7EC188}" dt="2023-07-08T04:49:04.146" v="2070" actId="21"/>
          <ac:spMkLst>
            <pc:docMk/>
            <pc:sldMk cId="1374003772" sldId="276"/>
            <ac:spMk id="22" creationId="{89B481E7-9DE4-0395-9543-FB7FE40529DC}"/>
          </ac:spMkLst>
        </pc:spChg>
        <pc:spChg chg="mod">
          <ac:chgData name="Toby Donaldson" userId="2e6e5431-bb17-4c41-9985-d39c50d83c73" providerId="ADAL" clId="{B9586FC7-1ADA-4368-AE13-4AF4FF7EC188}" dt="2023-07-10T02:43:06.976" v="6047" actId="20577"/>
          <ac:spMkLst>
            <pc:docMk/>
            <pc:sldMk cId="1374003772" sldId="276"/>
            <ac:spMk id="23" creationId="{A5EE5DDC-49A5-FB75-10E1-31F6DC06A106}"/>
          </ac:spMkLst>
        </pc:spChg>
        <pc:spChg chg="mod">
          <ac:chgData name="Toby Donaldson" userId="2e6e5431-bb17-4c41-9985-d39c50d83c73" providerId="ADAL" clId="{B9586FC7-1ADA-4368-AE13-4AF4FF7EC188}" dt="2023-07-08T04:50:24.250" v="2088" actId="20577"/>
          <ac:spMkLst>
            <pc:docMk/>
            <pc:sldMk cId="1374003772" sldId="276"/>
            <ac:spMk id="25" creationId="{4220BEB8-4436-DA40-E5F4-1C9B9F118367}"/>
          </ac:spMkLst>
        </pc:spChg>
        <pc:spChg chg="mod">
          <ac:chgData name="Toby Donaldson" userId="2e6e5431-bb17-4c41-9985-d39c50d83c73" providerId="ADAL" clId="{B9586FC7-1ADA-4368-AE13-4AF4FF7EC188}" dt="2023-07-08T04:49:12.524" v="2073"/>
          <ac:spMkLst>
            <pc:docMk/>
            <pc:sldMk cId="1374003772" sldId="276"/>
            <ac:spMk id="26" creationId="{978B888F-B0C9-9C3F-C393-D3A95BA60B8D}"/>
          </ac:spMkLst>
        </pc:spChg>
        <pc:spChg chg="add mod">
          <ac:chgData name="Toby Donaldson" userId="2e6e5431-bb17-4c41-9985-d39c50d83c73" providerId="ADAL" clId="{B9586FC7-1ADA-4368-AE13-4AF4FF7EC188}" dt="2023-07-08T04:52:04.710" v="2135" actId="20577"/>
          <ac:spMkLst>
            <pc:docMk/>
            <pc:sldMk cId="1374003772" sldId="276"/>
            <ac:spMk id="33" creationId="{221666C9-E8C9-1F23-B0D3-FF81E1C78D51}"/>
          </ac:spMkLst>
        </pc:spChg>
        <pc:spChg chg="add del mod">
          <ac:chgData name="Toby Donaldson" userId="2e6e5431-bb17-4c41-9985-d39c50d83c73" providerId="ADAL" clId="{B9586FC7-1ADA-4368-AE13-4AF4FF7EC188}" dt="2023-07-08T04:53:24.396" v="2142" actId="21"/>
          <ac:spMkLst>
            <pc:docMk/>
            <pc:sldMk cId="1374003772" sldId="276"/>
            <ac:spMk id="34" creationId="{6257F7F9-00D4-1DD6-CC91-B3F4EA2098B1}"/>
          </ac:spMkLst>
        </pc:spChg>
        <pc:spChg chg="add mod">
          <ac:chgData name="Toby Donaldson" userId="2e6e5431-bb17-4c41-9985-d39c50d83c73" providerId="ADAL" clId="{B9586FC7-1ADA-4368-AE13-4AF4FF7EC188}" dt="2023-07-08T04:56:11.189" v="2311" actId="1076"/>
          <ac:spMkLst>
            <pc:docMk/>
            <pc:sldMk cId="1374003772" sldId="276"/>
            <ac:spMk id="35" creationId="{B5A91AC5-49D5-9969-2039-D7F1C399B087}"/>
          </ac:spMkLst>
        </pc:spChg>
        <pc:spChg chg="add mod">
          <ac:chgData name="Toby Donaldson" userId="2e6e5431-bb17-4c41-9985-d39c50d83c73" providerId="ADAL" clId="{B9586FC7-1ADA-4368-AE13-4AF4FF7EC188}" dt="2023-07-08T04:56:17.304" v="2315" actId="688"/>
          <ac:spMkLst>
            <pc:docMk/>
            <pc:sldMk cId="1374003772" sldId="276"/>
            <ac:spMk id="36" creationId="{291D14F8-49B4-A14D-5A38-949BFBD29998}"/>
          </ac:spMkLst>
        </pc:spChg>
        <pc:spChg chg="mod">
          <ac:chgData name="Toby Donaldson" userId="2e6e5431-bb17-4c41-9985-d39c50d83c73" providerId="ADAL" clId="{B9586FC7-1ADA-4368-AE13-4AF4FF7EC188}" dt="2023-07-08T04:58:19.115" v="2341" actId="20577"/>
          <ac:spMkLst>
            <pc:docMk/>
            <pc:sldMk cId="1374003772" sldId="276"/>
            <ac:spMk id="38" creationId="{85A867F5-699D-7C98-F686-68CFDA902A53}"/>
          </ac:spMkLst>
        </pc:spChg>
        <pc:spChg chg="mod">
          <ac:chgData name="Toby Donaldson" userId="2e6e5431-bb17-4c41-9985-d39c50d83c73" providerId="ADAL" clId="{B9586FC7-1ADA-4368-AE13-4AF4FF7EC188}" dt="2023-07-08T04:55:55.970" v="2305"/>
          <ac:spMkLst>
            <pc:docMk/>
            <pc:sldMk cId="1374003772" sldId="276"/>
            <ac:spMk id="39" creationId="{255409FF-A1CF-FE96-C87E-D6DE56787671}"/>
          </ac:spMkLst>
        </pc:spChg>
        <pc:spChg chg="mod">
          <ac:chgData name="Toby Donaldson" userId="2e6e5431-bb17-4c41-9985-d39c50d83c73" providerId="ADAL" clId="{B9586FC7-1ADA-4368-AE13-4AF4FF7EC188}" dt="2023-07-08T04:58:21.795" v="2343" actId="20577"/>
          <ac:spMkLst>
            <pc:docMk/>
            <pc:sldMk cId="1374003772" sldId="276"/>
            <ac:spMk id="43" creationId="{F0D991B6-73DD-9E1F-FC9C-BAC5A13B947F}"/>
          </ac:spMkLst>
        </pc:spChg>
        <pc:spChg chg="mod">
          <ac:chgData name="Toby Donaldson" userId="2e6e5431-bb17-4c41-9985-d39c50d83c73" providerId="ADAL" clId="{B9586FC7-1ADA-4368-AE13-4AF4FF7EC188}" dt="2023-07-08T04:55:55.970" v="2305"/>
          <ac:spMkLst>
            <pc:docMk/>
            <pc:sldMk cId="1374003772" sldId="276"/>
            <ac:spMk id="44" creationId="{E5245055-2265-C2BF-1BA1-7CA6E6C10A48}"/>
          </ac:spMkLst>
        </pc:spChg>
        <pc:spChg chg="mod">
          <ac:chgData name="Toby Donaldson" userId="2e6e5431-bb17-4c41-9985-d39c50d83c73" providerId="ADAL" clId="{B9586FC7-1ADA-4368-AE13-4AF4FF7EC188}" dt="2023-07-08T04:58:26.220" v="2345" actId="20577"/>
          <ac:spMkLst>
            <pc:docMk/>
            <pc:sldMk cId="1374003772" sldId="276"/>
            <ac:spMk id="46" creationId="{1BD75AFD-419D-1F0D-C54D-546846540175}"/>
          </ac:spMkLst>
        </pc:spChg>
        <pc:spChg chg="mod">
          <ac:chgData name="Toby Donaldson" userId="2e6e5431-bb17-4c41-9985-d39c50d83c73" providerId="ADAL" clId="{B9586FC7-1ADA-4368-AE13-4AF4FF7EC188}" dt="2023-07-08T04:55:55.970" v="2305"/>
          <ac:spMkLst>
            <pc:docMk/>
            <pc:sldMk cId="1374003772" sldId="276"/>
            <ac:spMk id="47" creationId="{4FBD4C98-B837-A2B8-3B15-5520E8CF51BB}"/>
          </ac:spMkLst>
        </pc:spChg>
        <pc:spChg chg="mod">
          <ac:chgData name="Toby Donaldson" userId="2e6e5431-bb17-4c41-9985-d39c50d83c73" providerId="ADAL" clId="{B9586FC7-1ADA-4368-AE13-4AF4FF7EC188}" dt="2023-07-08T04:58:36.256" v="2348" actId="20577"/>
          <ac:spMkLst>
            <pc:docMk/>
            <pc:sldMk cId="1374003772" sldId="276"/>
            <ac:spMk id="49" creationId="{2B68BD86-21EB-C713-961F-98C594723723}"/>
          </ac:spMkLst>
        </pc:spChg>
        <pc:spChg chg="mod">
          <ac:chgData name="Toby Donaldson" userId="2e6e5431-bb17-4c41-9985-d39c50d83c73" providerId="ADAL" clId="{B9586FC7-1ADA-4368-AE13-4AF4FF7EC188}" dt="2023-07-08T04:56:02.176" v="2307"/>
          <ac:spMkLst>
            <pc:docMk/>
            <pc:sldMk cId="1374003772" sldId="276"/>
            <ac:spMk id="50" creationId="{B504192D-3C40-E8B9-CECF-3E28D15F225A}"/>
          </ac:spMkLst>
        </pc:spChg>
        <pc:spChg chg="mod">
          <ac:chgData name="Toby Donaldson" userId="2e6e5431-bb17-4c41-9985-d39c50d83c73" providerId="ADAL" clId="{B9586FC7-1ADA-4368-AE13-4AF4FF7EC188}" dt="2023-07-08T04:56:02.176" v="2307"/>
          <ac:spMkLst>
            <pc:docMk/>
            <pc:sldMk cId="1374003772" sldId="276"/>
            <ac:spMk id="54" creationId="{E3760EA3-80F0-1D0A-34C9-B293E05AC32E}"/>
          </ac:spMkLst>
        </pc:spChg>
        <pc:spChg chg="mod">
          <ac:chgData name="Toby Donaldson" userId="2e6e5431-bb17-4c41-9985-d39c50d83c73" providerId="ADAL" clId="{B9586FC7-1ADA-4368-AE13-4AF4FF7EC188}" dt="2023-07-08T04:56:02.176" v="2307"/>
          <ac:spMkLst>
            <pc:docMk/>
            <pc:sldMk cId="1374003772" sldId="276"/>
            <ac:spMk id="55" creationId="{0D4CE155-D961-5687-7C57-5C29ABBCE6D5}"/>
          </ac:spMkLst>
        </pc:spChg>
        <pc:spChg chg="mod">
          <ac:chgData name="Toby Donaldson" userId="2e6e5431-bb17-4c41-9985-d39c50d83c73" providerId="ADAL" clId="{B9586FC7-1ADA-4368-AE13-4AF4FF7EC188}" dt="2023-07-08T04:58:56.474" v="2355" actId="20577"/>
          <ac:spMkLst>
            <pc:docMk/>
            <pc:sldMk cId="1374003772" sldId="276"/>
            <ac:spMk id="57" creationId="{B9169467-15AF-B457-6107-B4FE129C047D}"/>
          </ac:spMkLst>
        </pc:spChg>
        <pc:spChg chg="mod">
          <ac:chgData name="Toby Donaldson" userId="2e6e5431-bb17-4c41-9985-d39c50d83c73" providerId="ADAL" clId="{B9586FC7-1ADA-4368-AE13-4AF4FF7EC188}" dt="2023-07-08T04:56:02.176" v="2307"/>
          <ac:spMkLst>
            <pc:docMk/>
            <pc:sldMk cId="1374003772" sldId="276"/>
            <ac:spMk id="58" creationId="{15955BD3-A676-B5A6-7863-5804246A5727}"/>
          </ac:spMkLst>
        </pc:spChg>
        <pc:spChg chg="mod">
          <ac:chgData name="Toby Donaldson" userId="2e6e5431-bb17-4c41-9985-d39c50d83c73" providerId="ADAL" clId="{B9586FC7-1ADA-4368-AE13-4AF4FF7EC188}" dt="2023-07-08T04:58:43.674" v="2352" actId="20577"/>
          <ac:spMkLst>
            <pc:docMk/>
            <pc:sldMk cId="1374003772" sldId="276"/>
            <ac:spMk id="60" creationId="{328577C0-2210-7FDE-AB4A-D9D70A830CA5}"/>
          </ac:spMkLst>
        </pc:spChg>
        <pc:spChg chg="mod">
          <ac:chgData name="Toby Donaldson" userId="2e6e5431-bb17-4c41-9985-d39c50d83c73" providerId="ADAL" clId="{B9586FC7-1ADA-4368-AE13-4AF4FF7EC188}" dt="2023-07-08T04:56:05.894" v="2309"/>
          <ac:spMkLst>
            <pc:docMk/>
            <pc:sldMk cId="1374003772" sldId="276"/>
            <ac:spMk id="61" creationId="{EC663698-DE6E-DDF9-4DA6-70153593D7A7}"/>
          </ac:spMkLst>
        </pc:spChg>
        <pc:spChg chg="mod">
          <ac:chgData name="Toby Donaldson" userId="2e6e5431-bb17-4c41-9985-d39c50d83c73" providerId="ADAL" clId="{B9586FC7-1ADA-4368-AE13-4AF4FF7EC188}" dt="2023-07-08T04:58:48.595" v="2354" actId="20577"/>
          <ac:spMkLst>
            <pc:docMk/>
            <pc:sldMk cId="1374003772" sldId="276"/>
            <ac:spMk id="65" creationId="{4E0F8DDE-801B-5AF8-D172-8F8AE1F565A6}"/>
          </ac:spMkLst>
        </pc:spChg>
        <pc:spChg chg="mod">
          <ac:chgData name="Toby Donaldson" userId="2e6e5431-bb17-4c41-9985-d39c50d83c73" providerId="ADAL" clId="{B9586FC7-1ADA-4368-AE13-4AF4FF7EC188}" dt="2023-07-08T04:56:05.894" v="2309"/>
          <ac:spMkLst>
            <pc:docMk/>
            <pc:sldMk cId="1374003772" sldId="276"/>
            <ac:spMk id="66" creationId="{A1A17E56-C590-D7E0-E5C7-36D47F070471}"/>
          </ac:spMkLst>
        </pc:spChg>
        <pc:spChg chg="mod">
          <ac:chgData name="Toby Donaldson" userId="2e6e5431-bb17-4c41-9985-d39c50d83c73" providerId="ADAL" clId="{B9586FC7-1ADA-4368-AE13-4AF4FF7EC188}" dt="2023-07-08T04:56:05.894" v="2309"/>
          <ac:spMkLst>
            <pc:docMk/>
            <pc:sldMk cId="1374003772" sldId="276"/>
            <ac:spMk id="68" creationId="{808C0C42-8B14-C5DE-7F23-001657688B35}"/>
          </ac:spMkLst>
        </pc:spChg>
        <pc:spChg chg="mod">
          <ac:chgData name="Toby Donaldson" userId="2e6e5431-bb17-4c41-9985-d39c50d83c73" providerId="ADAL" clId="{B9586FC7-1ADA-4368-AE13-4AF4FF7EC188}" dt="2023-07-08T04:56:05.894" v="2309"/>
          <ac:spMkLst>
            <pc:docMk/>
            <pc:sldMk cId="1374003772" sldId="276"/>
            <ac:spMk id="69" creationId="{C442EA29-B5F1-0050-E9FB-63777C67B4DB}"/>
          </ac:spMkLst>
        </pc:spChg>
        <pc:spChg chg="add del mod">
          <ac:chgData name="Toby Donaldson" userId="2e6e5431-bb17-4c41-9985-d39c50d83c73" providerId="ADAL" clId="{B9586FC7-1ADA-4368-AE13-4AF4FF7EC188}" dt="2023-07-08T05:02:41.273" v="2434" actId="21"/>
          <ac:spMkLst>
            <pc:docMk/>
            <pc:sldMk cId="1374003772" sldId="276"/>
            <ac:spMk id="78" creationId="{388B5795-0F1E-088C-4F36-897E81AC8CBF}"/>
          </ac:spMkLst>
        </pc:spChg>
        <pc:spChg chg="add del mod">
          <ac:chgData name="Toby Donaldson" userId="2e6e5431-bb17-4c41-9985-d39c50d83c73" providerId="ADAL" clId="{B9586FC7-1ADA-4368-AE13-4AF4FF7EC188}" dt="2023-07-08T04:59:56.399" v="2370" actId="11529"/>
          <ac:spMkLst>
            <pc:docMk/>
            <pc:sldMk cId="1374003772" sldId="276"/>
            <ac:spMk id="79" creationId="{EEEEA39B-318E-A225-2B96-7ADBD4E30E81}"/>
          </ac:spMkLst>
        </pc:spChg>
        <pc:spChg chg="add del mod">
          <ac:chgData name="Toby Donaldson" userId="2e6e5431-bb17-4c41-9985-d39c50d83c73" providerId="ADAL" clId="{B9586FC7-1ADA-4368-AE13-4AF4FF7EC188}" dt="2023-07-08T05:02:45.062" v="2435" actId="21"/>
          <ac:spMkLst>
            <pc:docMk/>
            <pc:sldMk cId="1374003772" sldId="276"/>
            <ac:spMk id="80" creationId="{0C65181F-1A13-A56C-A9D1-54306B70356E}"/>
          </ac:spMkLst>
        </pc:spChg>
        <pc:spChg chg="add del mod">
          <ac:chgData name="Toby Donaldson" userId="2e6e5431-bb17-4c41-9985-d39c50d83c73" providerId="ADAL" clId="{B9586FC7-1ADA-4368-AE13-4AF4FF7EC188}" dt="2023-07-08T05:02:45.062" v="2435" actId="21"/>
          <ac:spMkLst>
            <pc:docMk/>
            <pc:sldMk cId="1374003772" sldId="276"/>
            <ac:spMk id="81" creationId="{C54A9E38-459C-437D-86C5-A6ED684E1C59}"/>
          </ac:spMkLst>
        </pc:spChg>
        <pc:spChg chg="add del mod">
          <ac:chgData name="Toby Donaldson" userId="2e6e5431-bb17-4c41-9985-d39c50d83c73" providerId="ADAL" clId="{B9586FC7-1ADA-4368-AE13-4AF4FF7EC188}" dt="2023-07-08T05:02:41.273" v="2434" actId="21"/>
          <ac:spMkLst>
            <pc:docMk/>
            <pc:sldMk cId="1374003772" sldId="276"/>
            <ac:spMk id="82" creationId="{C8A7E29E-CAED-2BE3-3AAC-D61F50B0B804}"/>
          </ac:spMkLst>
        </pc:spChg>
        <pc:spChg chg="add del mod">
          <ac:chgData name="Toby Donaldson" userId="2e6e5431-bb17-4c41-9985-d39c50d83c73" providerId="ADAL" clId="{B9586FC7-1ADA-4368-AE13-4AF4FF7EC188}" dt="2023-07-08T05:02:41.273" v="2434" actId="21"/>
          <ac:spMkLst>
            <pc:docMk/>
            <pc:sldMk cId="1374003772" sldId="276"/>
            <ac:spMk id="83" creationId="{3FFA9246-1FE8-FFC4-0A77-DAA5E498163B}"/>
          </ac:spMkLst>
        </pc:spChg>
        <pc:spChg chg="add del mod">
          <ac:chgData name="Toby Donaldson" userId="2e6e5431-bb17-4c41-9985-d39c50d83c73" providerId="ADAL" clId="{B9586FC7-1ADA-4368-AE13-4AF4FF7EC188}" dt="2023-07-08T05:02:41.273" v="2434" actId="21"/>
          <ac:spMkLst>
            <pc:docMk/>
            <pc:sldMk cId="1374003772" sldId="276"/>
            <ac:spMk id="84" creationId="{78A98E35-1F14-BE10-90C2-075DCF5BE324}"/>
          </ac:spMkLst>
        </pc:spChg>
        <pc:spChg chg="add mod">
          <ac:chgData name="Toby Donaldson" userId="2e6e5431-bb17-4c41-9985-d39c50d83c73" providerId="ADAL" clId="{B9586FC7-1ADA-4368-AE13-4AF4FF7EC188}" dt="2023-07-08T05:03:12.011" v="2441" actId="1076"/>
          <ac:spMkLst>
            <pc:docMk/>
            <pc:sldMk cId="1374003772" sldId="276"/>
            <ac:spMk id="85" creationId="{512F9614-E64B-7679-6201-55372B75FBDA}"/>
          </ac:spMkLst>
        </pc:spChg>
        <pc:grpChg chg="mod">
          <ac:chgData name="Toby Donaldson" userId="2e6e5431-bb17-4c41-9985-d39c50d83c73" providerId="ADAL" clId="{B9586FC7-1ADA-4368-AE13-4AF4FF7EC188}" dt="2023-07-08T04:49:00.343" v="2069" actId="1076"/>
          <ac:grpSpMkLst>
            <pc:docMk/>
            <pc:sldMk cId="1374003772" sldId="276"/>
            <ac:grpSpMk id="7" creationId="{DA780336-EFA3-05B2-6EBC-EBE9B6811E7E}"/>
          </ac:grpSpMkLst>
        </pc:grpChg>
        <pc:grpChg chg="add mod">
          <ac:chgData name="Toby Donaldson" userId="2e6e5431-bb17-4c41-9985-d39c50d83c73" providerId="ADAL" clId="{B9586FC7-1ADA-4368-AE13-4AF4FF7EC188}" dt="2023-07-08T04:49:31.877" v="2078" actId="1076"/>
          <ac:grpSpMkLst>
            <pc:docMk/>
            <pc:sldMk cId="1374003772" sldId="276"/>
            <ac:grpSpMk id="14" creationId="{5EB4D613-C8EE-D1CA-AEFD-66018726FF03}"/>
          </ac:grpSpMkLst>
        </pc:grpChg>
        <pc:grpChg chg="add mod">
          <ac:chgData name="Toby Donaldson" userId="2e6e5431-bb17-4c41-9985-d39c50d83c73" providerId="ADAL" clId="{B9586FC7-1ADA-4368-AE13-4AF4FF7EC188}" dt="2023-07-08T04:50:14.265" v="2086" actId="1076"/>
          <ac:grpSpMkLst>
            <pc:docMk/>
            <pc:sldMk cId="1374003772" sldId="276"/>
            <ac:grpSpMk id="24" creationId="{2BCD1CDA-8226-B99A-76EB-D80574E7956E}"/>
          </ac:grpSpMkLst>
        </pc:grpChg>
        <pc:grpChg chg="add del mod">
          <ac:chgData name="Toby Donaldson" userId="2e6e5431-bb17-4c41-9985-d39c50d83c73" providerId="ADAL" clId="{B9586FC7-1ADA-4368-AE13-4AF4FF7EC188}" dt="2023-07-08T05:02:41.273" v="2434" actId="21"/>
          <ac:grpSpMkLst>
            <pc:docMk/>
            <pc:sldMk cId="1374003772" sldId="276"/>
            <ac:grpSpMk id="37" creationId="{00211FCE-DFD0-CAE7-E9AC-A88F3E09FE98}"/>
          </ac:grpSpMkLst>
        </pc:grpChg>
        <pc:grpChg chg="add del mod">
          <ac:chgData name="Toby Donaldson" userId="2e6e5431-bb17-4c41-9985-d39c50d83c73" providerId="ADAL" clId="{B9586FC7-1ADA-4368-AE13-4AF4FF7EC188}" dt="2023-07-08T05:02:41.273" v="2434" actId="21"/>
          <ac:grpSpMkLst>
            <pc:docMk/>
            <pc:sldMk cId="1374003772" sldId="276"/>
            <ac:grpSpMk id="42" creationId="{A5ACC7A2-0AD4-8FFA-8CB1-62676766C775}"/>
          </ac:grpSpMkLst>
        </pc:grpChg>
        <pc:grpChg chg="add del mod">
          <ac:chgData name="Toby Donaldson" userId="2e6e5431-bb17-4c41-9985-d39c50d83c73" providerId="ADAL" clId="{B9586FC7-1ADA-4368-AE13-4AF4FF7EC188}" dt="2023-07-08T05:02:41.273" v="2434" actId="21"/>
          <ac:grpSpMkLst>
            <pc:docMk/>
            <pc:sldMk cId="1374003772" sldId="276"/>
            <ac:grpSpMk id="45" creationId="{819ADD76-A059-5DAF-5214-7FBDE9E916D5}"/>
          </ac:grpSpMkLst>
        </pc:grpChg>
        <pc:grpChg chg="add del mod">
          <ac:chgData name="Toby Donaldson" userId="2e6e5431-bb17-4c41-9985-d39c50d83c73" providerId="ADAL" clId="{B9586FC7-1ADA-4368-AE13-4AF4FF7EC188}" dt="2023-07-08T05:02:41.273" v="2434" actId="21"/>
          <ac:grpSpMkLst>
            <pc:docMk/>
            <pc:sldMk cId="1374003772" sldId="276"/>
            <ac:grpSpMk id="48" creationId="{591C575E-A84A-5C8C-B608-31951315AFEE}"/>
          </ac:grpSpMkLst>
        </pc:grpChg>
        <pc:grpChg chg="add del mod">
          <ac:chgData name="Toby Donaldson" userId="2e6e5431-bb17-4c41-9985-d39c50d83c73" providerId="ADAL" clId="{B9586FC7-1ADA-4368-AE13-4AF4FF7EC188}" dt="2023-07-08T04:57:30.349" v="2330" actId="21"/>
          <ac:grpSpMkLst>
            <pc:docMk/>
            <pc:sldMk cId="1374003772" sldId="276"/>
            <ac:grpSpMk id="53" creationId="{CADD3F77-A7B5-658F-734A-EE5328289AE8}"/>
          </ac:grpSpMkLst>
        </pc:grpChg>
        <pc:grpChg chg="add del mod">
          <ac:chgData name="Toby Donaldson" userId="2e6e5431-bb17-4c41-9985-d39c50d83c73" providerId="ADAL" clId="{B9586FC7-1ADA-4368-AE13-4AF4FF7EC188}" dt="2023-07-08T05:02:41.273" v="2434" actId="21"/>
          <ac:grpSpMkLst>
            <pc:docMk/>
            <pc:sldMk cId="1374003772" sldId="276"/>
            <ac:grpSpMk id="56" creationId="{B731D11A-C2A0-6910-8F2E-265BFBF9BC18}"/>
          </ac:grpSpMkLst>
        </pc:grpChg>
        <pc:grpChg chg="add del mod">
          <ac:chgData name="Toby Donaldson" userId="2e6e5431-bb17-4c41-9985-d39c50d83c73" providerId="ADAL" clId="{B9586FC7-1ADA-4368-AE13-4AF4FF7EC188}" dt="2023-07-08T05:02:41.273" v="2434" actId="21"/>
          <ac:grpSpMkLst>
            <pc:docMk/>
            <pc:sldMk cId="1374003772" sldId="276"/>
            <ac:grpSpMk id="59" creationId="{326FAB81-F0DD-DA0B-C2AD-B4C84B588639}"/>
          </ac:grpSpMkLst>
        </pc:grpChg>
        <pc:grpChg chg="add del mod">
          <ac:chgData name="Toby Donaldson" userId="2e6e5431-bb17-4c41-9985-d39c50d83c73" providerId="ADAL" clId="{B9586FC7-1ADA-4368-AE13-4AF4FF7EC188}" dt="2023-07-08T05:02:41.273" v="2434" actId="21"/>
          <ac:grpSpMkLst>
            <pc:docMk/>
            <pc:sldMk cId="1374003772" sldId="276"/>
            <ac:grpSpMk id="64" creationId="{00BC70D8-67A8-8B67-C32E-919E108239AC}"/>
          </ac:grpSpMkLst>
        </pc:grpChg>
        <pc:grpChg chg="add del mod">
          <ac:chgData name="Toby Donaldson" userId="2e6e5431-bb17-4c41-9985-d39c50d83c73" providerId="ADAL" clId="{B9586FC7-1ADA-4368-AE13-4AF4FF7EC188}" dt="2023-07-08T04:57:39.995" v="2333" actId="21"/>
          <ac:grpSpMkLst>
            <pc:docMk/>
            <pc:sldMk cId="1374003772" sldId="276"/>
            <ac:grpSpMk id="67" creationId="{ED97E5DD-116D-9963-8D4C-97DDB43E3AFF}"/>
          </ac:grpSpMkLst>
        </pc:grpChg>
        <pc:cxnChg chg="mod">
          <ac:chgData name="Toby Donaldson" userId="2e6e5431-bb17-4c41-9985-d39c50d83c73" providerId="ADAL" clId="{B9586FC7-1ADA-4368-AE13-4AF4FF7EC188}" dt="2023-07-08T04:49:34.917" v="2079" actId="14100"/>
          <ac:cxnSpMkLst>
            <pc:docMk/>
            <pc:sldMk cId="1374003772" sldId="276"/>
            <ac:cxnSpMk id="10" creationId="{7E37AEF3-A7E5-340E-6D5F-5452C18B4489}"/>
          </ac:cxnSpMkLst>
        </pc:cxnChg>
        <pc:cxnChg chg="mod">
          <ac:chgData name="Toby Donaldson" userId="2e6e5431-bb17-4c41-9985-d39c50d83c73" providerId="ADAL" clId="{B9586FC7-1ADA-4368-AE13-4AF4FF7EC188}" dt="2023-07-08T04:50:14.265" v="2086" actId="1076"/>
          <ac:cxnSpMkLst>
            <pc:docMk/>
            <pc:sldMk cId="1374003772" sldId="276"/>
            <ac:cxnSpMk id="11" creationId="{846FC994-AF80-9519-B304-74D6D7D64762}"/>
          </ac:cxnSpMkLst>
        </pc:cxnChg>
        <pc:cxnChg chg="add del mod">
          <ac:chgData name="Toby Donaldson" userId="2e6e5431-bb17-4c41-9985-d39c50d83c73" providerId="ADAL" clId="{B9586FC7-1ADA-4368-AE13-4AF4FF7EC188}" dt="2023-07-08T05:02:45.062" v="2435" actId="21"/>
          <ac:cxnSpMkLst>
            <pc:docMk/>
            <pc:sldMk cId="1374003772" sldId="276"/>
            <ac:cxnSpMk id="40" creationId="{2AA79B13-95F9-D03A-AA2F-93C0C37D7D46}"/>
          </ac:cxnSpMkLst>
        </pc:cxnChg>
        <pc:cxnChg chg="add del mod">
          <ac:chgData name="Toby Donaldson" userId="2e6e5431-bb17-4c41-9985-d39c50d83c73" providerId="ADAL" clId="{B9586FC7-1ADA-4368-AE13-4AF4FF7EC188}" dt="2023-07-08T05:02:45.062" v="2435" actId="21"/>
          <ac:cxnSpMkLst>
            <pc:docMk/>
            <pc:sldMk cId="1374003772" sldId="276"/>
            <ac:cxnSpMk id="41" creationId="{D2182FB6-AD5E-430E-6874-C94530A92A27}"/>
          </ac:cxnSpMkLst>
        </pc:cxnChg>
        <pc:cxnChg chg="add del mod">
          <ac:chgData name="Toby Donaldson" userId="2e6e5431-bb17-4c41-9985-d39c50d83c73" providerId="ADAL" clId="{B9586FC7-1ADA-4368-AE13-4AF4FF7EC188}" dt="2023-07-08T04:57:30.349" v="2330" actId="21"/>
          <ac:cxnSpMkLst>
            <pc:docMk/>
            <pc:sldMk cId="1374003772" sldId="276"/>
            <ac:cxnSpMk id="51" creationId="{9E5E2303-8164-7822-70BF-529245155A1D}"/>
          </ac:cxnSpMkLst>
        </pc:cxnChg>
        <pc:cxnChg chg="add del mod">
          <ac:chgData name="Toby Donaldson" userId="2e6e5431-bb17-4c41-9985-d39c50d83c73" providerId="ADAL" clId="{B9586FC7-1ADA-4368-AE13-4AF4FF7EC188}" dt="2023-07-08T05:02:41.273" v="2434" actId="21"/>
          <ac:cxnSpMkLst>
            <pc:docMk/>
            <pc:sldMk cId="1374003772" sldId="276"/>
            <ac:cxnSpMk id="52" creationId="{931E9E21-91C1-6665-386D-92DE2E4A1035}"/>
          </ac:cxnSpMkLst>
        </pc:cxnChg>
        <pc:cxnChg chg="add del mod">
          <ac:chgData name="Toby Donaldson" userId="2e6e5431-bb17-4c41-9985-d39c50d83c73" providerId="ADAL" clId="{B9586FC7-1ADA-4368-AE13-4AF4FF7EC188}" dt="2023-07-08T05:02:41.273" v="2434" actId="21"/>
          <ac:cxnSpMkLst>
            <pc:docMk/>
            <pc:sldMk cId="1374003772" sldId="276"/>
            <ac:cxnSpMk id="62" creationId="{5B564685-6CAF-872D-3EE8-DA232E79C24B}"/>
          </ac:cxnSpMkLst>
        </pc:cxnChg>
        <pc:cxnChg chg="add del mod">
          <ac:chgData name="Toby Donaldson" userId="2e6e5431-bb17-4c41-9985-d39c50d83c73" providerId="ADAL" clId="{B9586FC7-1ADA-4368-AE13-4AF4FF7EC188}" dt="2023-07-08T04:57:39.995" v="2333" actId="21"/>
          <ac:cxnSpMkLst>
            <pc:docMk/>
            <pc:sldMk cId="1374003772" sldId="276"/>
            <ac:cxnSpMk id="63" creationId="{FA26F1FE-61BC-5E13-8056-BCC7CE0DDC78}"/>
          </ac:cxnSpMkLst>
        </pc:cxnChg>
        <pc:cxnChg chg="add del mod">
          <ac:chgData name="Toby Donaldson" userId="2e6e5431-bb17-4c41-9985-d39c50d83c73" providerId="ADAL" clId="{B9586FC7-1ADA-4368-AE13-4AF4FF7EC188}" dt="2023-07-08T05:02:41.273" v="2434" actId="21"/>
          <ac:cxnSpMkLst>
            <pc:docMk/>
            <pc:sldMk cId="1374003772" sldId="276"/>
            <ac:cxnSpMk id="70" creationId="{B1EF1F0D-0179-1CD8-728C-F2E832025AB2}"/>
          </ac:cxnSpMkLst>
        </pc:cxnChg>
        <pc:cxnChg chg="add del mod">
          <ac:chgData name="Toby Donaldson" userId="2e6e5431-bb17-4c41-9985-d39c50d83c73" providerId="ADAL" clId="{B9586FC7-1ADA-4368-AE13-4AF4FF7EC188}" dt="2023-07-08T05:02:41.273" v="2434" actId="21"/>
          <ac:cxnSpMkLst>
            <pc:docMk/>
            <pc:sldMk cId="1374003772" sldId="276"/>
            <ac:cxnSpMk id="73" creationId="{221D42E3-CA9C-223B-7908-47861EFBD4DD}"/>
          </ac:cxnSpMkLst>
        </pc:cxnChg>
      </pc:sldChg>
      <pc:sldChg chg="addSp modSp add mod">
        <pc:chgData name="Toby Donaldson" userId="2e6e5431-bb17-4c41-9985-d39c50d83c73" providerId="ADAL" clId="{B9586FC7-1ADA-4368-AE13-4AF4FF7EC188}" dt="2023-07-08T05:04:43.423" v="2494" actId="14100"/>
        <pc:sldMkLst>
          <pc:docMk/>
          <pc:sldMk cId="1099331548" sldId="277"/>
        </pc:sldMkLst>
        <pc:spChg chg="add mod">
          <ac:chgData name="Toby Donaldson" userId="2e6e5431-bb17-4c41-9985-d39c50d83c73" providerId="ADAL" clId="{B9586FC7-1ADA-4368-AE13-4AF4FF7EC188}" dt="2023-07-08T05:03:26.963" v="2442"/>
          <ac:spMkLst>
            <pc:docMk/>
            <pc:sldMk cId="1099331548" sldId="277"/>
            <ac:spMk id="3" creationId="{3B09EB43-9967-A02F-BDAF-0745BD22D0B1}"/>
          </ac:spMkLst>
        </pc:spChg>
        <pc:spChg chg="add mod">
          <ac:chgData name="Toby Donaldson" userId="2e6e5431-bb17-4c41-9985-d39c50d83c73" providerId="ADAL" clId="{B9586FC7-1ADA-4368-AE13-4AF4FF7EC188}" dt="2023-07-08T05:04:23.539" v="2489" actId="1076"/>
          <ac:spMkLst>
            <pc:docMk/>
            <pc:sldMk cId="1099331548" sldId="277"/>
            <ac:spMk id="12" creationId="{90BA0C4E-8B61-52E6-A93B-C0D44C714BAA}"/>
          </ac:spMkLst>
        </pc:spChg>
        <pc:spChg chg="mod">
          <ac:chgData name="Toby Donaldson" userId="2e6e5431-bb17-4c41-9985-d39c50d83c73" providerId="ADAL" clId="{B9586FC7-1ADA-4368-AE13-4AF4FF7EC188}" dt="2023-07-08T05:04:43.423" v="2494" actId="14100"/>
          <ac:spMkLst>
            <pc:docMk/>
            <pc:sldMk cId="1099331548" sldId="277"/>
            <ac:spMk id="23" creationId="{A5EE5DDC-49A5-FB75-10E1-31F6DC06A106}"/>
          </ac:spMkLst>
        </pc:spChg>
        <pc:spChg chg="mod">
          <ac:chgData name="Toby Donaldson" userId="2e6e5431-bb17-4c41-9985-d39c50d83c73" providerId="ADAL" clId="{B9586FC7-1ADA-4368-AE13-4AF4FF7EC188}" dt="2023-07-08T05:03:37.871" v="2443" actId="1076"/>
          <ac:spMkLst>
            <pc:docMk/>
            <pc:sldMk cId="1099331548" sldId="277"/>
            <ac:spMk id="78" creationId="{388B5795-0F1E-088C-4F36-897E81AC8CBF}"/>
          </ac:spMkLst>
        </pc:spChg>
      </pc:sldChg>
      <pc:sldChg chg="addSp delSp modSp add mod ord">
        <pc:chgData name="Toby Donaldson" userId="2e6e5431-bb17-4c41-9985-d39c50d83c73" providerId="ADAL" clId="{B9586FC7-1ADA-4368-AE13-4AF4FF7EC188}" dt="2023-07-08T05:45:39.382" v="3374" actId="20577"/>
        <pc:sldMkLst>
          <pc:docMk/>
          <pc:sldMk cId="2769145941" sldId="278"/>
        </pc:sldMkLst>
        <pc:spChg chg="mod">
          <ac:chgData name="Toby Donaldson" userId="2e6e5431-bb17-4c41-9985-d39c50d83c73" providerId="ADAL" clId="{B9586FC7-1ADA-4368-AE13-4AF4FF7EC188}" dt="2023-07-08T05:06:44.593" v="2508" actId="1076"/>
          <ac:spMkLst>
            <pc:docMk/>
            <pc:sldMk cId="2769145941" sldId="278"/>
            <ac:spMk id="9" creationId="{D62C956C-1189-C57A-6744-CC52796B23A9}"/>
          </ac:spMkLst>
        </pc:spChg>
        <pc:spChg chg="del">
          <ac:chgData name="Toby Donaldson" userId="2e6e5431-bb17-4c41-9985-d39c50d83c73" providerId="ADAL" clId="{B9586FC7-1ADA-4368-AE13-4AF4FF7EC188}" dt="2023-07-08T05:06:09.825" v="2500" actId="21"/>
          <ac:spMkLst>
            <pc:docMk/>
            <pc:sldMk cId="2769145941" sldId="278"/>
            <ac:spMk id="13" creationId="{3D028295-0CAC-B195-C4D0-2BCE660B3951}"/>
          </ac:spMkLst>
        </pc:spChg>
        <pc:spChg chg="del">
          <ac:chgData name="Toby Donaldson" userId="2e6e5431-bb17-4c41-9985-d39c50d83c73" providerId="ADAL" clId="{B9586FC7-1ADA-4368-AE13-4AF4FF7EC188}" dt="2023-07-08T05:06:09.825" v="2500" actId="21"/>
          <ac:spMkLst>
            <pc:docMk/>
            <pc:sldMk cId="2769145941" sldId="278"/>
            <ac:spMk id="15" creationId="{6710310B-C799-D271-B322-0D9D86D4E222}"/>
          </ac:spMkLst>
        </pc:spChg>
        <pc:spChg chg="del">
          <ac:chgData name="Toby Donaldson" userId="2e6e5431-bb17-4c41-9985-d39c50d83c73" providerId="ADAL" clId="{B9586FC7-1ADA-4368-AE13-4AF4FF7EC188}" dt="2023-07-08T05:06:09.825" v="2500" actId="21"/>
          <ac:spMkLst>
            <pc:docMk/>
            <pc:sldMk cId="2769145941" sldId="278"/>
            <ac:spMk id="16" creationId="{209F1C4A-6884-EF48-1BD8-57AE7A0314CD}"/>
          </ac:spMkLst>
        </pc:spChg>
        <pc:spChg chg="add mod">
          <ac:chgData name="Toby Donaldson" userId="2e6e5431-bb17-4c41-9985-d39c50d83c73" providerId="ADAL" clId="{B9586FC7-1ADA-4368-AE13-4AF4FF7EC188}" dt="2023-07-08T05:18:39.462" v="2759" actId="20577"/>
          <ac:spMkLst>
            <pc:docMk/>
            <pc:sldMk cId="2769145941" sldId="278"/>
            <ac:spMk id="17" creationId="{A439B3A8-C0B8-A98F-103B-6DA825507E6F}"/>
          </ac:spMkLst>
        </pc:spChg>
        <pc:spChg chg="add mod">
          <ac:chgData name="Toby Donaldson" userId="2e6e5431-bb17-4c41-9985-d39c50d83c73" providerId="ADAL" clId="{B9586FC7-1ADA-4368-AE13-4AF4FF7EC188}" dt="2023-07-08T05:10:43.069" v="2581" actId="20577"/>
          <ac:spMkLst>
            <pc:docMk/>
            <pc:sldMk cId="2769145941" sldId="278"/>
            <ac:spMk id="18" creationId="{E990820E-F49F-048D-064F-A206E9A9F8FB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21" creationId="{747A2435-0B0F-401F-9114-C2CAA523F3FC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22" creationId="{8973161D-4F57-3D7F-621D-505D095122C2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24" creationId="{89C86C5F-45D7-CC1C-D7BF-AFFBF01F04EA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25" creationId="{02863E8C-F1B9-3CC0-25BD-D128C4966F3A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27" creationId="{0A4030BC-09A7-E292-9A0D-25624F99D447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28" creationId="{AA83B4B9-A748-1E0B-FEE1-3CEEBF08D3B9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30" creationId="{F7711E24-20ED-95A8-4F3A-B4BDD1A833A4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31" creationId="{D9EB889A-699D-2247-D6DD-AE6F0A5574C5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33" creationId="{CAC7E805-9519-C939-777A-F496F945DDAF}"/>
          </ac:spMkLst>
        </pc:spChg>
        <pc:spChg chg="del">
          <ac:chgData name="Toby Donaldson" userId="2e6e5431-bb17-4c41-9985-d39c50d83c73" providerId="ADAL" clId="{B9586FC7-1ADA-4368-AE13-4AF4FF7EC188}" dt="2023-07-08T05:06:11.957" v="2501" actId="21"/>
          <ac:spMkLst>
            <pc:docMk/>
            <pc:sldMk cId="2769145941" sldId="278"/>
            <ac:spMk id="35" creationId="{5086AB41-B03E-694E-C11A-F9F9085A8DB5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36" creationId="{B7F99F15-EA99-108C-B7C8-4365FEF2739F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38" creationId="{92DECAD5-11C5-0A9F-781A-06621738D37E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39" creationId="{7D52DC23-6F0B-6694-6346-5F1DEB38BCA1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46" creationId="{3F2F1212-618B-8BCC-B5C5-18C6CC944A4D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47" creationId="{59F080EB-2D20-4A15-B4AD-37D600F3447F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49" creationId="{2CDA325D-A783-07AF-682F-8A328B44944B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50" creationId="{ABCA666B-7764-B4D1-69E2-E06077290ED6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52" creationId="{5DADF7F6-B769-297E-3E55-7C07E6F9F23D}"/>
          </ac:spMkLst>
        </pc:spChg>
        <pc:spChg chg="mod">
          <ac:chgData name="Toby Donaldson" userId="2e6e5431-bb17-4c41-9985-d39c50d83c73" providerId="ADAL" clId="{B9586FC7-1ADA-4368-AE13-4AF4FF7EC188}" dt="2023-07-08T05:08:28.717" v="2562"/>
          <ac:spMkLst>
            <pc:docMk/>
            <pc:sldMk cId="2769145941" sldId="278"/>
            <ac:spMk id="53" creationId="{0A447A03-E4B6-F68D-8AAD-6DE5460B3EEE}"/>
          </ac:spMkLst>
        </pc:spChg>
        <pc:spChg chg="mod">
          <ac:chgData name="Toby Donaldson" userId="2e6e5431-bb17-4c41-9985-d39c50d83c73" providerId="ADAL" clId="{B9586FC7-1ADA-4368-AE13-4AF4FF7EC188}" dt="2023-07-08T05:10:11.315" v="2577" actId="207"/>
          <ac:spMkLst>
            <pc:docMk/>
            <pc:sldMk cId="2769145941" sldId="278"/>
            <ac:spMk id="58" creationId="{705E0D77-13F2-3C11-FDBC-BE4A555D8490}"/>
          </ac:spMkLst>
        </pc:spChg>
        <pc:spChg chg="mod">
          <ac:chgData name="Toby Donaldson" userId="2e6e5431-bb17-4c41-9985-d39c50d83c73" providerId="ADAL" clId="{B9586FC7-1ADA-4368-AE13-4AF4FF7EC188}" dt="2023-07-08T05:08:37.415" v="2564"/>
          <ac:spMkLst>
            <pc:docMk/>
            <pc:sldMk cId="2769145941" sldId="278"/>
            <ac:spMk id="59" creationId="{6A65B233-1518-ADFB-85A6-17301111269E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63" creationId="{0269BB25-F0C3-FC47-7296-AF8F5DAB74DB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64" creationId="{24770B68-9144-98CB-37F2-08200C84408B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65" creationId="{4D9BBE61-FEDA-52A3-BC8A-F7D38A923656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66" creationId="{E7F36839-C8AD-758C-14FD-E5E1EAB0B803}"/>
          </ac:spMkLst>
        </pc:spChg>
        <pc:spChg chg="add mod">
          <ac:chgData name="Toby Donaldson" userId="2e6e5431-bb17-4c41-9985-d39c50d83c73" providerId="ADAL" clId="{B9586FC7-1ADA-4368-AE13-4AF4FF7EC188}" dt="2023-07-08T05:45:37.332" v="3372" actId="20577"/>
          <ac:spMkLst>
            <pc:docMk/>
            <pc:sldMk cId="2769145941" sldId="278"/>
            <ac:spMk id="67" creationId="{833B5925-3367-68A5-A371-FAF7767A544E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68" creationId="{F4049694-6314-4CEE-3DDD-732772A149A2}"/>
          </ac:spMkLst>
        </pc:spChg>
        <pc:spChg chg="add mod">
          <ac:chgData name="Toby Donaldson" userId="2e6e5431-bb17-4c41-9985-d39c50d83c73" providerId="ADAL" clId="{B9586FC7-1ADA-4368-AE13-4AF4FF7EC188}" dt="2023-07-08T05:45:39.382" v="3374" actId="20577"/>
          <ac:spMkLst>
            <pc:docMk/>
            <pc:sldMk cId="2769145941" sldId="278"/>
            <ac:spMk id="69" creationId="{BD6688CD-67A2-96A3-F312-83AD298916BA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70" creationId="{07553CA4-D8CD-5A90-6024-46C0F09F7D9E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71" creationId="{DF8E5816-B292-673D-D73C-27EAED686C84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72" creationId="{5E1F9648-AF2F-7F3E-EF73-4B5BCBFD1B5C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73" creationId="{706F1BA6-D228-9AEA-3E5A-97417C4E3ECE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74" creationId="{A8C5BFDA-2603-1257-B6E9-696D1F1BE22E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80" creationId="{724FB864-DD5B-95EB-0321-6CE9D95B9F46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81" creationId="{6945D390-C909-5C40-FB13-3FF5252DA064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82" creationId="{B18F5944-030D-E674-0B01-0FD62A36CDD4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83" creationId="{43C9ACB2-3021-DCB7-82C5-A5F99B31D4ED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84" creationId="{6B6D19D2-FB83-45B2-FC3B-8FADF41A3976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85" creationId="{F7619E94-2250-DB6B-1C04-FFE31F090B26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90" creationId="{E15AA3BF-7996-0E4D-8B19-A3299C01CFFE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92" creationId="{232B42D9-39D0-62AB-900D-307C30EF8EB0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94" creationId="{449BF9B2-7827-AF69-3D8D-5F7C4546E11E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96" creationId="{B0B7DDD3-86D8-D9E4-F7BB-7AA3E47905A0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98" creationId="{882D82A8-9D8C-9092-735D-EE501DF8272B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100" creationId="{245CB644-0FB9-32F5-267E-8E41BCCD7193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102" creationId="{73092061-362E-3258-6790-36D54FD1B224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104" creationId="{5F719F87-355D-ED60-5158-54CD95B0C3D4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106" creationId="{838C6FC5-8140-2337-6E75-E3D62ACF805A}"/>
          </ac:spMkLst>
        </pc:spChg>
        <pc:spChg chg="add mod">
          <ac:chgData name="Toby Donaldson" userId="2e6e5431-bb17-4c41-9985-d39c50d83c73" providerId="ADAL" clId="{B9586FC7-1ADA-4368-AE13-4AF4FF7EC188}" dt="2023-07-08T05:18:22.101" v="2734" actId="1076"/>
          <ac:spMkLst>
            <pc:docMk/>
            <pc:sldMk cId="2769145941" sldId="278"/>
            <ac:spMk id="108" creationId="{1EE5DB89-DD23-8C1C-889B-CACD923B38F1}"/>
          </ac:spMkLst>
        </pc:spChg>
        <pc:spChg chg="mod">
          <ac:chgData name="Toby Donaldson" userId="2e6e5431-bb17-4c41-9985-d39c50d83c73" providerId="ADAL" clId="{B9586FC7-1ADA-4368-AE13-4AF4FF7EC188}" dt="2023-07-08T05:06:17.096" v="2502" actId="20577"/>
          <ac:spMkLst>
            <pc:docMk/>
            <pc:sldMk cId="2769145941" sldId="278"/>
            <ac:spMk id="118" creationId="{16198318-155F-37A0-5A07-B04A95DB2C0D}"/>
          </ac:spMkLst>
        </pc:spChg>
        <pc:grpChg chg="del mod">
          <ac:chgData name="Toby Donaldson" userId="2e6e5431-bb17-4c41-9985-d39c50d83c73" providerId="ADAL" clId="{B9586FC7-1ADA-4368-AE13-4AF4FF7EC188}" dt="2023-07-08T05:18:09.459" v="2732" actId="21"/>
          <ac:grpSpMkLst>
            <pc:docMk/>
            <pc:sldMk cId="2769145941" sldId="278"/>
            <ac:grpSpMk id="2" creationId="{E34DD99D-7AB8-2B30-D181-8782759CD942}"/>
          </ac:grpSpMkLst>
        </pc:grpChg>
        <pc:grpChg chg="del mod">
          <ac:chgData name="Toby Donaldson" userId="2e6e5431-bb17-4c41-9985-d39c50d83c73" providerId="ADAL" clId="{B9586FC7-1ADA-4368-AE13-4AF4FF7EC188}" dt="2023-07-08T05:18:09.459" v="2732" actId="21"/>
          <ac:grpSpMkLst>
            <pc:docMk/>
            <pc:sldMk cId="2769145941" sldId="278"/>
            <ac:grpSpMk id="5" creationId="{875B1650-54FE-9ACD-9419-B745516805B9}"/>
          </ac:grpSpMkLst>
        </pc:grpChg>
        <pc:grpChg chg="del mod">
          <ac:chgData name="Toby Donaldson" userId="2e6e5431-bb17-4c41-9985-d39c50d83c73" providerId="ADAL" clId="{B9586FC7-1ADA-4368-AE13-4AF4FF7EC188}" dt="2023-07-08T05:18:09.459" v="2732" actId="21"/>
          <ac:grpSpMkLst>
            <pc:docMk/>
            <pc:sldMk cId="2769145941" sldId="278"/>
            <ac:grpSpMk id="8" creationId="{B359DDA6-7A27-E520-C303-457ABB43FA93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20" creationId="{CE6879D4-481A-3A86-31CE-25776C872B42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23" creationId="{386D996E-EC03-CA53-3A05-A0B6407185CB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26" creationId="{32BABB00-6B26-48FA-C508-6162791DEFA2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29" creationId="{1E8F483A-8FA2-7687-A522-F2081F6781E0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32" creationId="{0D47E179-605F-1E4B-AEA6-2690D89D1340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37" creationId="{85390EFF-FD9B-99A4-C256-01B1568C9879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45" creationId="{CA377F49-84CB-8619-3213-EC495094574A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48" creationId="{016AE167-13BF-3273-F1BB-0CD17B845B11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51" creationId="{24576BD9-6AD3-8D81-A7B1-E80B764AC253}"/>
          </ac:grpSpMkLst>
        </pc:grpChg>
        <pc:grpChg chg="add del mod">
          <ac:chgData name="Toby Donaldson" userId="2e6e5431-bb17-4c41-9985-d39c50d83c73" providerId="ADAL" clId="{B9586FC7-1ADA-4368-AE13-4AF4FF7EC188}" dt="2023-07-08T05:10:37.025" v="2579" actId="21"/>
          <ac:grpSpMkLst>
            <pc:docMk/>
            <pc:sldMk cId="2769145941" sldId="278"/>
            <ac:grpSpMk id="57" creationId="{F1D49AFB-4855-B962-6DFD-12B5AF626B81}"/>
          </ac:grpSpMkLst>
        </pc:grpChg>
        <pc:grpChg chg="del">
          <ac:chgData name="Toby Donaldson" userId="2e6e5431-bb17-4c41-9985-d39c50d83c73" providerId="ADAL" clId="{B9586FC7-1ADA-4368-AE13-4AF4FF7EC188}" dt="2023-07-08T05:18:09.459" v="2732" actId="21"/>
          <ac:grpSpMkLst>
            <pc:docMk/>
            <pc:sldMk cId="2769145941" sldId="278"/>
            <ac:grpSpMk id="121" creationId="{2E24BA6C-7D01-1501-AC07-0CD4748185E9}"/>
          </ac:grpSpMkLst>
        </pc:grpChg>
        <pc:grpChg chg="del">
          <ac:chgData name="Toby Donaldson" userId="2e6e5431-bb17-4c41-9985-d39c50d83c73" providerId="ADAL" clId="{B9586FC7-1ADA-4368-AE13-4AF4FF7EC188}" dt="2023-07-08T05:18:09.459" v="2732" actId="21"/>
          <ac:grpSpMkLst>
            <pc:docMk/>
            <pc:sldMk cId="2769145941" sldId="278"/>
            <ac:grpSpMk id="124" creationId="{DD9E4BDC-4CCA-986B-4DB9-94A325CEC796}"/>
          </ac:grpSpMkLst>
        </pc:grpChg>
        <pc:grpChg chg="del">
          <ac:chgData name="Toby Donaldson" userId="2e6e5431-bb17-4c41-9985-d39c50d83c73" providerId="ADAL" clId="{B9586FC7-1ADA-4368-AE13-4AF4FF7EC188}" dt="2023-07-08T05:18:09.459" v="2732" actId="21"/>
          <ac:grpSpMkLst>
            <pc:docMk/>
            <pc:sldMk cId="2769145941" sldId="278"/>
            <ac:grpSpMk id="127" creationId="{D65E8220-C1DE-8269-B65E-412F34F07FCF}"/>
          </ac:grpSpMkLst>
        </pc:grpChg>
        <pc:grpChg chg="del mod">
          <ac:chgData name="Toby Donaldson" userId="2e6e5431-bb17-4c41-9985-d39c50d83c73" providerId="ADAL" clId="{B9586FC7-1ADA-4368-AE13-4AF4FF7EC188}" dt="2023-07-08T05:18:09.459" v="2732" actId="21"/>
          <ac:grpSpMkLst>
            <pc:docMk/>
            <pc:sldMk cId="2769145941" sldId="278"/>
            <ac:grpSpMk id="130" creationId="{1EB78FE5-C59C-4AD0-330A-E1E48C5D43B2}"/>
          </ac:grpSpMkLst>
        </pc:grpChg>
        <pc:grpChg chg="del">
          <ac:chgData name="Toby Donaldson" userId="2e6e5431-bb17-4c41-9985-d39c50d83c73" providerId="ADAL" clId="{B9586FC7-1ADA-4368-AE13-4AF4FF7EC188}" dt="2023-07-08T05:18:09.459" v="2732" actId="21"/>
          <ac:grpSpMkLst>
            <pc:docMk/>
            <pc:sldMk cId="2769145941" sldId="278"/>
            <ac:grpSpMk id="133" creationId="{21353A2E-A4C6-A966-1EDD-292A3091E10E}"/>
          </ac:grpSpMkLst>
        </pc:grpChg>
        <pc:grpChg chg="del">
          <ac:chgData name="Toby Donaldson" userId="2e6e5431-bb17-4c41-9985-d39c50d83c73" providerId="ADAL" clId="{B9586FC7-1ADA-4368-AE13-4AF4FF7EC188}" dt="2023-07-08T05:18:09.459" v="2732" actId="21"/>
          <ac:grpSpMkLst>
            <pc:docMk/>
            <pc:sldMk cId="2769145941" sldId="278"/>
            <ac:grpSpMk id="139" creationId="{298164E7-EE1A-5D03-B2BE-6057A8FB3D0F}"/>
          </ac:grpSpMkLst>
        </pc:grpChg>
        <pc:picChg chg="add mod">
          <ac:chgData name="Toby Donaldson" userId="2e6e5431-bb17-4c41-9985-d39c50d83c73" providerId="ADAL" clId="{B9586FC7-1ADA-4368-AE13-4AF4FF7EC188}" dt="2023-07-08T05:18:42.157" v="2760" actId="1076"/>
          <ac:picMkLst>
            <pc:docMk/>
            <pc:sldMk cId="2769145941" sldId="278"/>
            <ac:picMk id="19" creationId="{2927A5EE-7C62-6E05-175E-F08EF5CDF1BD}"/>
          </ac:picMkLst>
        </pc:picChg>
        <pc:cxnChg chg="del mod">
          <ac:chgData name="Toby Donaldson" userId="2e6e5431-bb17-4c41-9985-d39c50d83c73" providerId="ADAL" clId="{B9586FC7-1ADA-4368-AE13-4AF4FF7EC188}" dt="2023-07-08T05:18:09.459" v="2732" actId="21"/>
          <ac:cxnSpMkLst>
            <pc:docMk/>
            <pc:sldMk cId="2769145941" sldId="278"/>
            <ac:cxnSpMk id="11" creationId="{32E2293C-3AA0-1BE1-9F0F-C4989D9D92F4}"/>
          </ac:cxnSpMkLst>
        </pc:cxnChg>
        <pc:cxnChg chg="del mod">
          <ac:chgData name="Toby Donaldson" userId="2e6e5431-bb17-4c41-9985-d39c50d83c73" providerId="ADAL" clId="{B9586FC7-1ADA-4368-AE13-4AF4FF7EC188}" dt="2023-07-08T05:18:09.459" v="2732" actId="21"/>
          <ac:cxnSpMkLst>
            <pc:docMk/>
            <pc:sldMk cId="2769145941" sldId="278"/>
            <ac:cxnSpMk id="12" creationId="{C26F44E7-A965-9619-B800-D6DEC05287FD}"/>
          </ac:cxnSpMkLst>
        </pc:cxnChg>
        <pc:cxnChg chg="del mod">
          <ac:chgData name="Toby Donaldson" userId="2e6e5431-bb17-4c41-9985-d39c50d83c73" providerId="ADAL" clId="{B9586FC7-1ADA-4368-AE13-4AF4FF7EC188}" dt="2023-07-08T05:18:09.459" v="2732" actId="21"/>
          <ac:cxnSpMkLst>
            <pc:docMk/>
            <pc:sldMk cId="2769145941" sldId="278"/>
            <ac:cxnSpMk id="14" creationId="{60E97E9B-4359-F12B-D48A-345C56342D8D}"/>
          </ac:cxnSpMkLst>
        </pc:cxnChg>
        <pc:cxnChg chg="add del mod">
          <ac:chgData name="Toby Donaldson" userId="2e6e5431-bb17-4c41-9985-d39c50d83c73" providerId="ADAL" clId="{B9586FC7-1ADA-4368-AE13-4AF4FF7EC188}" dt="2023-07-08T05:10:37.025" v="2579" actId="21"/>
          <ac:cxnSpMkLst>
            <pc:docMk/>
            <pc:sldMk cId="2769145941" sldId="278"/>
            <ac:cxnSpMk id="40" creationId="{E3C733DA-C4A3-9448-1CBE-FDC2CF8BE5CD}"/>
          </ac:cxnSpMkLst>
        </pc:cxnChg>
        <pc:cxnChg chg="add del mod">
          <ac:chgData name="Toby Donaldson" userId="2e6e5431-bb17-4c41-9985-d39c50d83c73" providerId="ADAL" clId="{B9586FC7-1ADA-4368-AE13-4AF4FF7EC188}" dt="2023-07-08T05:10:37.025" v="2579" actId="21"/>
          <ac:cxnSpMkLst>
            <pc:docMk/>
            <pc:sldMk cId="2769145941" sldId="278"/>
            <ac:cxnSpMk id="41" creationId="{7A965A01-990A-E979-B7A7-3D2F859A12D8}"/>
          </ac:cxnSpMkLst>
        </pc:cxnChg>
        <pc:cxnChg chg="add del mod">
          <ac:chgData name="Toby Donaldson" userId="2e6e5431-bb17-4c41-9985-d39c50d83c73" providerId="ADAL" clId="{B9586FC7-1ADA-4368-AE13-4AF4FF7EC188}" dt="2023-07-08T05:10:37.025" v="2579" actId="21"/>
          <ac:cxnSpMkLst>
            <pc:docMk/>
            <pc:sldMk cId="2769145941" sldId="278"/>
            <ac:cxnSpMk id="42" creationId="{F4593857-BCF5-69C6-10E2-34B5F214D8E4}"/>
          </ac:cxnSpMkLst>
        </pc:cxnChg>
        <pc:cxnChg chg="add del mod">
          <ac:chgData name="Toby Donaldson" userId="2e6e5431-bb17-4c41-9985-d39c50d83c73" providerId="ADAL" clId="{B9586FC7-1ADA-4368-AE13-4AF4FF7EC188}" dt="2023-07-08T05:10:37.025" v="2579" actId="21"/>
          <ac:cxnSpMkLst>
            <pc:docMk/>
            <pc:sldMk cId="2769145941" sldId="278"/>
            <ac:cxnSpMk id="43" creationId="{48F8C8CC-8DD2-0C5D-D6C5-751FCEF328A2}"/>
          </ac:cxnSpMkLst>
        </pc:cxnChg>
        <pc:cxnChg chg="add del mod">
          <ac:chgData name="Toby Donaldson" userId="2e6e5431-bb17-4c41-9985-d39c50d83c73" providerId="ADAL" clId="{B9586FC7-1ADA-4368-AE13-4AF4FF7EC188}" dt="2023-07-08T05:10:37.025" v="2579" actId="21"/>
          <ac:cxnSpMkLst>
            <pc:docMk/>
            <pc:sldMk cId="2769145941" sldId="278"/>
            <ac:cxnSpMk id="44" creationId="{2D81DF1D-19EF-72FB-A4C2-BAAB8AF262DD}"/>
          </ac:cxnSpMkLst>
        </pc:cxnChg>
        <pc:cxnChg chg="add del mod">
          <ac:chgData name="Toby Donaldson" userId="2e6e5431-bb17-4c41-9985-d39c50d83c73" providerId="ADAL" clId="{B9586FC7-1ADA-4368-AE13-4AF4FF7EC188}" dt="2023-07-08T05:10:37.025" v="2579" actId="21"/>
          <ac:cxnSpMkLst>
            <pc:docMk/>
            <pc:sldMk cId="2769145941" sldId="278"/>
            <ac:cxnSpMk id="54" creationId="{977980DE-D3B0-CED8-926E-09C27E35CA47}"/>
          </ac:cxnSpMkLst>
        </pc:cxnChg>
        <pc:cxnChg chg="add del mod">
          <ac:chgData name="Toby Donaldson" userId="2e6e5431-bb17-4c41-9985-d39c50d83c73" providerId="ADAL" clId="{B9586FC7-1ADA-4368-AE13-4AF4FF7EC188}" dt="2023-07-08T05:10:37.025" v="2579" actId="21"/>
          <ac:cxnSpMkLst>
            <pc:docMk/>
            <pc:sldMk cId="2769145941" sldId="278"/>
            <ac:cxnSpMk id="55" creationId="{EB273929-2C1A-15A8-B25E-388258A14EA6}"/>
          </ac:cxnSpMkLst>
        </pc:cxnChg>
        <pc:cxnChg chg="add del mod">
          <ac:chgData name="Toby Donaldson" userId="2e6e5431-bb17-4c41-9985-d39c50d83c73" providerId="ADAL" clId="{B9586FC7-1ADA-4368-AE13-4AF4FF7EC188}" dt="2023-07-08T05:10:37.025" v="2579" actId="21"/>
          <ac:cxnSpMkLst>
            <pc:docMk/>
            <pc:sldMk cId="2769145941" sldId="278"/>
            <ac:cxnSpMk id="56" creationId="{D2092AE4-748C-2F4C-50E9-94E3EFAE9F6F}"/>
          </ac:cxnSpMkLst>
        </pc:cxnChg>
        <pc:cxnChg chg="add del mod">
          <ac:chgData name="Toby Donaldson" userId="2e6e5431-bb17-4c41-9985-d39c50d83c73" providerId="ADAL" clId="{B9586FC7-1ADA-4368-AE13-4AF4FF7EC188}" dt="2023-07-08T05:10:37.025" v="2579" actId="21"/>
          <ac:cxnSpMkLst>
            <pc:docMk/>
            <pc:sldMk cId="2769145941" sldId="278"/>
            <ac:cxnSpMk id="60" creationId="{127880F9-C441-748C-D3AA-DF8996C7A40F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75" creationId="{7C9B3B9B-DD6E-5E21-DBDF-6E893F0162C5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76" creationId="{DBD7CDC0-DA20-CD83-029B-281EBC8346F7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77" creationId="{4DF03442-FC90-C48B-BD33-A5860530CF53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78" creationId="{7A3CE826-690A-B605-8E94-A06A955B4763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79" creationId="{864925B3-B925-8E57-ADD6-B55E69FD163F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86" creationId="{68A43FA7-6378-356A-FA7C-189841A8D272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87" creationId="{19DD5012-5F0B-EBA3-7D14-F0BF1E3CF87A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88" creationId="{01A6BE3E-CF2E-2F43-EB93-6823B92F5375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89" creationId="{934A4E22-7979-1A99-AFDC-E7F75CF0D472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91" creationId="{C376EAA5-3403-4459-47D0-B64D269C0FBF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93" creationId="{80B76EF3-90B6-ACD8-0AB4-E4D94AAACD81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95" creationId="{885C1504-2917-3731-E631-B0121B7317A5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97" creationId="{87FB6A34-1F44-33B7-0A86-321EE3B2FDD3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99" creationId="{67EBA101-6871-5B0A-7008-5EB082417D80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101" creationId="{D1ED8479-A271-EAFE-04F1-C0A45DC164CF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103" creationId="{22B3CA5E-BF77-FCFF-51B7-E3771153292D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105" creationId="{4D3F50D2-AA44-4932-34B1-398452BE5352}"/>
          </ac:cxnSpMkLst>
        </pc:cxnChg>
        <pc:cxnChg chg="add mod">
          <ac:chgData name="Toby Donaldson" userId="2e6e5431-bb17-4c41-9985-d39c50d83c73" providerId="ADAL" clId="{B9586FC7-1ADA-4368-AE13-4AF4FF7EC188}" dt="2023-07-08T05:18:22.101" v="2734" actId="1076"/>
          <ac:cxnSpMkLst>
            <pc:docMk/>
            <pc:sldMk cId="2769145941" sldId="278"/>
            <ac:cxnSpMk id="107" creationId="{DC4F2C5F-803E-4DE8-4D47-D850F8AE5E07}"/>
          </ac:cxnSpMkLst>
        </pc:cxnChg>
        <pc:cxnChg chg="del mod">
          <ac:chgData name="Toby Donaldson" userId="2e6e5431-bb17-4c41-9985-d39c50d83c73" providerId="ADAL" clId="{B9586FC7-1ADA-4368-AE13-4AF4FF7EC188}" dt="2023-07-08T05:18:09.459" v="2732" actId="21"/>
          <ac:cxnSpMkLst>
            <pc:docMk/>
            <pc:sldMk cId="2769145941" sldId="278"/>
            <ac:cxnSpMk id="142" creationId="{F7C83284-47B2-FFB9-3E71-019BD3C6D585}"/>
          </ac:cxnSpMkLst>
        </pc:cxnChg>
        <pc:cxnChg chg="del mod">
          <ac:chgData name="Toby Donaldson" userId="2e6e5431-bb17-4c41-9985-d39c50d83c73" providerId="ADAL" clId="{B9586FC7-1ADA-4368-AE13-4AF4FF7EC188}" dt="2023-07-08T05:18:09.459" v="2732" actId="21"/>
          <ac:cxnSpMkLst>
            <pc:docMk/>
            <pc:sldMk cId="2769145941" sldId="278"/>
            <ac:cxnSpMk id="143" creationId="{59F42CCB-2E82-3643-D61C-6C78314FABEB}"/>
          </ac:cxnSpMkLst>
        </pc:cxnChg>
        <pc:cxnChg chg="del mod">
          <ac:chgData name="Toby Donaldson" userId="2e6e5431-bb17-4c41-9985-d39c50d83c73" providerId="ADAL" clId="{B9586FC7-1ADA-4368-AE13-4AF4FF7EC188}" dt="2023-07-08T05:18:09.459" v="2732" actId="21"/>
          <ac:cxnSpMkLst>
            <pc:docMk/>
            <pc:sldMk cId="2769145941" sldId="278"/>
            <ac:cxnSpMk id="144" creationId="{18A115A2-D6BE-70C5-44B5-0D1BD3516259}"/>
          </ac:cxnSpMkLst>
        </pc:cxnChg>
        <pc:cxnChg chg="del mod">
          <ac:chgData name="Toby Donaldson" userId="2e6e5431-bb17-4c41-9985-d39c50d83c73" providerId="ADAL" clId="{B9586FC7-1ADA-4368-AE13-4AF4FF7EC188}" dt="2023-07-08T05:18:09.459" v="2732" actId="21"/>
          <ac:cxnSpMkLst>
            <pc:docMk/>
            <pc:sldMk cId="2769145941" sldId="278"/>
            <ac:cxnSpMk id="146" creationId="{9A351850-F39C-FE99-26E2-A58FEFA4D767}"/>
          </ac:cxnSpMkLst>
        </pc:cxnChg>
        <pc:cxnChg chg="del mod">
          <ac:chgData name="Toby Donaldson" userId="2e6e5431-bb17-4c41-9985-d39c50d83c73" providerId="ADAL" clId="{B9586FC7-1ADA-4368-AE13-4AF4FF7EC188}" dt="2023-07-08T05:18:09.459" v="2732" actId="21"/>
          <ac:cxnSpMkLst>
            <pc:docMk/>
            <pc:sldMk cId="2769145941" sldId="278"/>
            <ac:cxnSpMk id="147" creationId="{7B8BCE5A-EC37-D450-44D8-1A4348E9E1FA}"/>
          </ac:cxnSpMkLst>
        </pc:cxnChg>
      </pc:sldChg>
      <pc:sldChg chg="delSp modSp add del mod">
        <pc:chgData name="Toby Donaldson" userId="2e6e5431-bb17-4c41-9985-d39c50d83c73" providerId="ADAL" clId="{B9586FC7-1ADA-4368-AE13-4AF4FF7EC188}" dt="2023-07-08T05:19:13.252" v="2761" actId="2696"/>
        <pc:sldMkLst>
          <pc:docMk/>
          <pc:sldMk cId="1695902105" sldId="279"/>
        </pc:sldMkLst>
        <pc:spChg chg="mod">
          <ac:chgData name="Toby Donaldson" userId="2e6e5431-bb17-4c41-9985-d39c50d83c73" providerId="ADAL" clId="{B9586FC7-1ADA-4368-AE13-4AF4FF7EC188}" dt="2023-07-08T05:10:55.459" v="2583" actId="20577"/>
          <ac:spMkLst>
            <pc:docMk/>
            <pc:sldMk cId="1695902105" sldId="279"/>
            <ac:spMk id="18" creationId="{E990820E-F49F-048D-064F-A206E9A9F8FB}"/>
          </ac:spMkLst>
        </pc:spChg>
        <pc:picChg chg="del">
          <ac:chgData name="Toby Donaldson" userId="2e6e5431-bb17-4c41-9985-d39c50d83c73" providerId="ADAL" clId="{B9586FC7-1ADA-4368-AE13-4AF4FF7EC188}" dt="2023-07-08T05:10:51.312" v="2582" actId="21"/>
          <ac:picMkLst>
            <pc:docMk/>
            <pc:sldMk cId="1695902105" sldId="279"/>
            <ac:picMk id="19" creationId="{2927A5EE-7C62-6E05-175E-F08EF5CDF1BD}"/>
          </ac:picMkLst>
        </pc:picChg>
      </pc:sldChg>
      <pc:sldChg chg="addSp delSp modSp add mod ord">
        <pc:chgData name="Toby Donaldson" userId="2e6e5431-bb17-4c41-9985-d39c50d83c73" providerId="ADAL" clId="{B9586FC7-1ADA-4368-AE13-4AF4FF7EC188}" dt="2023-07-08T05:42:12.476" v="3346" actId="20577"/>
        <pc:sldMkLst>
          <pc:docMk/>
          <pc:sldMk cId="3984422212" sldId="280"/>
        </pc:sldMkLst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15" creationId="{2AEDA288-BF28-5F3C-C1B7-5BD9ECE68346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16" creationId="{5A0F46BA-B270-6D94-713F-5C791CAE17B9}"/>
          </ac:spMkLst>
        </pc:spChg>
        <pc:spChg chg="mod">
          <ac:chgData name="Toby Donaldson" userId="2e6e5431-bb17-4c41-9985-d39c50d83c73" providerId="ADAL" clId="{B9586FC7-1ADA-4368-AE13-4AF4FF7EC188}" dt="2023-07-08T05:16:14.565" v="2714" actId="1076"/>
          <ac:spMkLst>
            <pc:docMk/>
            <pc:sldMk cId="3984422212" sldId="280"/>
            <ac:spMk id="17" creationId="{A439B3A8-C0B8-A98F-103B-6DA825507E6F}"/>
          </ac:spMkLst>
        </pc:spChg>
        <pc:spChg chg="mod">
          <ac:chgData name="Toby Donaldson" userId="2e6e5431-bb17-4c41-9985-d39c50d83c73" providerId="ADAL" clId="{B9586FC7-1ADA-4368-AE13-4AF4FF7EC188}" dt="2023-07-08T05:11:29.752" v="2654" actId="20577"/>
          <ac:spMkLst>
            <pc:docMk/>
            <pc:sldMk cId="3984422212" sldId="280"/>
            <ac:spMk id="18" creationId="{E990820E-F49F-048D-064F-A206E9A9F8FB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21" creationId="{D137D49E-16B0-54B5-449D-FDFEC0166AE6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22" creationId="{7B7BFF02-D381-497F-01A5-424E0AADE871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24" creationId="{00C9ED4F-F44C-917F-66C3-21278B31846A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25" creationId="{D4B5B13F-B71E-C8DF-1508-72E026D84043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27" creationId="{0FCF45B2-F027-DE27-FA4B-57D5542962A7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28" creationId="{92CAD264-9A73-1CD2-A29B-4F93F6E3B26F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30" creationId="{FC6EBDFB-9A85-000E-1E38-C75E79CB6D40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31" creationId="{D3043B6F-48F1-1223-B2F7-1BB756A20095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33" creationId="{09594101-CDF3-F5F1-5ECD-1E9C4691211D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35" creationId="{EFEB4D45-304A-D2FE-F8C2-CF1947619B3D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42" creationId="{5FCADE23-1F78-28C7-A57E-BBF1EA48BEF7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43" creationId="{18955270-E141-61DD-83BB-6D47F76230A7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45" creationId="{32CB5383-062A-198C-770F-2ED0DFEA9AB1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46" creationId="{632D592E-394D-86AD-4797-9AE3FB1AEA9A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48" creationId="{10799474-EAC0-583B-BE5C-9234FCFE907B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49" creationId="{5289EDA8-BF94-0E74-635A-A77E41E9501B}"/>
          </ac:spMkLst>
        </pc:spChg>
        <pc:spChg chg="add 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56" creationId="{97ED5EB4-1971-C20F-6E35-1FCB90814704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62" creationId="{C2289354-B672-1AA2-6739-AECCBE45A762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66" creationId="{239288E7-889C-F3FC-8F37-6FBF1F1CDABC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70" creationId="{9C8594EA-377B-D4C7-6C31-85CFD983F53E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76" creationId="{61118C34-4567-28C3-A3F6-B15099BB7537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79" creationId="{4BD3A182-57AE-7054-43AC-60584A90EFC1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85" creationId="{26C26462-D30A-F409-ECF2-65DB540BA5C8}"/>
          </ac:spMkLst>
        </pc:spChg>
        <pc:spChg chg="add del mod">
          <ac:chgData name="Toby Donaldson" userId="2e6e5431-bb17-4c41-9985-d39c50d83c73" providerId="ADAL" clId="{B9586FC7-1ADA-4368-AE13-4AF4FF7EC188}" dt="2023-07-08T05:15:16.159" v="2700"/>
          <ac:spMkLst>
            <pc:docMk/>
            <pc:sldMk cId="3984422212" sldId="280"/>
            <ac:spMk id="88" creationId="{214F717E-F8F9-CFBF-7C4B-4477C30FC7BA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91" creationId="{40636992-6B3B-8561-BF5F-6417E95DD48B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96" creationId="{0990962B-424F-F956-A5A6-67BC4F27E08B}"/>
          </ac:spMkLst>
        </pc:spChg>
        <pc:spChg chg="del mod topLvl">
          <ac:chgData name="Toby Donaldson" userId="2e6e5431-bb17-4c41-9985-d39c50d83c73" providerId="ADAL" clId="{B9586FC7-1ADA-4368-AE13-4AF4FF7EC188}" dt="2023-07-08T05:17:46.055" v="2729" actId="21"/>
          <ac:spMkLst>
            <pc:docMk/>
            <pc:sldMk cId="3984422212" sldId="280"/>
            <ac:spMk id="99" creationId="{7EAC899E-665D-ADCC-E667-8957C044DE47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01" creationId="{3DDB5A09-3BB0-031D-0E86-BC2AB521E2AF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02" creationId="{F3162305-BABF-14FC-4D8E-DBD235DFC819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04" creationId="{26E20601-15D3-0557-984C-31B25DBEA171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05" creationId="{CF4A6DDB-207F-BBED-A1D8-9D36E3CF663E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07" creationId="{6B654C05-48F6-447B-BBBB-43016BF62888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08" creationId="{EFAA2C0D-F07E-EE6A-3FD0-E3FD19E6F124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10" creationId="{1DD92100-227B-D084-3932-5A4EF5EB055B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11" creationId="{4D409F03-9C8D-1B13-3FC1-DE34C66A55E8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13" creationId="{5F748C5D-4E97-43A5-1421-3B5E7587ED2C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14" creationId="{1200F61A-0842-978A-68DE-C860EC7B6F57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16" creationId="{C4DB3E6D-5349-2CAE-8AAF-A71083068816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17" creationId="{D2B10CD7-8327-45C6-5F79-BFAC7D1448C4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48" creationId="{1CFD3643-7EE6-9DB0-C2C7-BE5E71F08284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49" creationId="{A863E61C-0A69-B133-0C84-07E7014DF69C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51" creationId="{8E4FA2B7-548E-352C-12FE-5CD072CFB23E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52" creationId="{D3FD4F91-7B10-9856-7A8D-A937170EAFC2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54" creationId="{3DE72521-1FF7-51F0-9750-6AB2C4C98911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55" creationId="{355F6ECB-FAA6-5D97-A87E-08E948502093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61" creationId="{B3E16140-A08D-6F99-8B27-0F619CD0287E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64" creationId="{3B798098-57EE-8E09-1973-984801C95EB4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67" creationId="{665469A5-4016-818C-F30D-27AF337878B9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70" creationId="{F161F154-62F1-83E3-6F31-4940160AC7A5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73" creationId="{5771008D-B958-FC0F-D2BB-D709447A7F27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76" creationId="{B0061311-C699-EE71-469A-7FF7A03413C7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79" creationId="{F866D0D7-17D9-63FD-07F1-76EBE2F05E8F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82" creationId="{F3FC3880-AB6B-5C58-FEF3-4E23291A09A0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85" creationId="{30C8142B-DE2E-7F74-EA9C-CF0092832F31}"/>
          </ac:spMkLst>
        </pc:spChg>
        <pc:spChg chg="mod">
          <ac:chgData name="Toby Donaldson" userId="2e6e5431-bb17-4c41-9985-d39c50d83c73" providerId="ADAL" clId="{B9586FC7-1ADA-4368-AE13-4AF4FF7EC188}" dt="2023-07-08T05:16:36.397" v="2716"/>
          <ac:spMkLst>
            <pc:docMk/>
            <pc:sldMk cId="3984422212" sldId="280"/>
            <ac:spMk id="188" creationId="{6E13B2DA-E806-24EB-F209-F11199EC3312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189" creationId="{47D2D1F2-4E5F-FC5D-041F-5FF1DE05D327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190" creationId="{665D528E-5338-2314-76A2-8A8C48BE2C48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191" creationId="{BAAFC37F-79DB-31B5-FE7E-98CE4B163B28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192" creationId="{17061693-9B7E-1774-7E32-E9346DF842CB}"/>
          </ac:spMkLst>
        </pc:spChg>
        <pc:spChg chg="add mod">
          <ac:chgData name="Toby Donaldson" userId="2e6e5431-bb17-4c41-9985-d39c50d83c73" providerId="ADAL" clId="{B9586FC7-1ADA-4368-AE13-4AF4FF7EC188}" dt="2023-07-08T05:42:08.805" v="3344" actId="20577"/>
          <ac:spMkLst>
            <pc:docMk/>
            <pc:sldMk cId="3984422212" sldId="280"/>
            <ac:spMk id="193" creationId="{68859D1C-40CF-B948-6D57-B996E0E9C131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194" creationId="{09EB6DFD-DAA7-6AE9-98E2-36E60AB02184}"/>
          </ac:spMkLst>
        </pc:spChg>
        <pc:spChg chg="add mod">
          <ac:chgData name="Toby Donaldson" userId="2e6e5431-bb17-4c41-9985-d39c50d83c73" providerId="ADAL" clId="{B9586FC7-1ADA-4368-AE13-4AF4FF7EC188}" dt="2023-07-08T05:42:12.476" v="3346" actId="20577"/>
          <ac:spMkLst>
            <pc:docMk/>
            <pc:sldMk cId="3984422212" sldId="280"/>
            <ac:spMk id="195" creationId="{DFB10C04-12D8-319B-7FB5-0A7260869672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196" creationId="{4145F314-DE81-8E50-DB47-E0FBC0F051FE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197" creationId="{AA5C562B-4897-8B36-0EB3-8095EC1426CD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198" creationId="{014397BF-C121-3039-4521-3C50588E0119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199" creationId="{91701135-3ECB-3F86-4E82-B23AAC1163BC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200" creationId="{29B1331E-8148-BEE1-6D73-C3D7C1CA8A8E}"/>
          </ac:spMkLst>
        </pc:spChg>
        <pc:spChg chg="add mod">
          <ac:chgData name="Toby Donaldson" userId="2e6e5431-bb17-4c41-9985-d39c50d83c73" providerId="ADAL" clId="{B9586FC7-1ADA-4368-AE13-4AF4FF7EC188}" dt="2023-07-08T05:41:52.721" v="3342" actId="20577"/>
          <ac:spMkLst>
            <pc:docMk/>
            <pc:sldMk cId="3984422212" sldId="280"/>
            <ac:spMk id="206" creationId="{76D922BC-18A1-BAAE-E29B-A6D55E7D87F6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207" creationId="{6CCA49BC-3A3F-A9A2-3A2C-FF1DECB57562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208" creationId="{EF1F3CA9-0BF2-3AE1-3976-2EF36D79D35E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209" creationId="{928AEC35-6950-FF21-72B7-131BCB02964C}"/>
          </ac:spMkLst>
        </pc:spChg>
        <pc:spChg chg="add mod">
          <ac:chgData name="Toby Donaldson" userId="2e6e5431-bb17-4c41-9985-d39c50d83c73" providerId="ADAL" clId="{B9586FC7-1ADA-4368-AE13-4AF4FF7EC188}" dt="2023-07-08T05:41:52.195" v="3341" actId="20577"/>
          <ac:spMkLst>
            <pc:docMk/>
            <pc:sldMk cId="3984422212" sldId="280"/>
            <ac:spMk id="210" creationId="{9BEFE4AF-6E4C-71E1-2E7C-CC0CEA449003}"/>
          </ac:spMkLst>
        </pc:spChg>
        <pc:spChg chg="add mod">
          <ac:chgData name="Toby Donaldson" userId="2e6e5431-bb17-4c41-9985-d39c50d83c73" providerId="ADAL" clId="{B9586FC7-1ADA-4368-AE13-4AF4FF7EC188}" dt="2023-07-08T05:17:10.827" v="2726" actId="1076"/>
          <ac:spMkLst>
            <pc:docMk/>
            <pc:sldMk cId="3984422212" sldId="280"/>
            <ac:spMk id="211" creationId="{185A8FCC-E866-8D86-AC99-661F557A7A1B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16" creationId="{53B96037-3C81-BFFB-F3D2-23FF94709061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18" creationId="{C36AEDE3-FA79-C36D-EB05-3FD76E1D910D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20" creationId="{2B921D76-AA88-4FBA-199B-CDEE1026486D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22" creationId="{CC9F04E1-1E5F-647E-0243-DA9B950B3C9E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24" creationId="{450FFDB4-559C-D784-D0DB-B0A6682AF43C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26" creationId="{3631423D-CF37-BC46-6614-E9DFC0B2C326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28" creationId="{A4D05458-ECDD-D535-60CB-850FAF738BF3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30" creationId="{EAA827F7-5BDD-9059-AE84-FE09392B7D4C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32" creationId="{C96F8C9B-D7AE-3D90-F67B-4F432043CBF5}"/>
          </ac:spMkLst>
        </pc:spChg>
        <pc:spChg chg="add del mod">
          <ac:chgData name="Toby Donaldson" userId="2e6e5431-bb17-4c41-9985-d39c50d83c73" providerId="ADAL" clId="{B9586FC7-1ADA-4368-AE13-4AF4FF7EC188}" dt="2023-07-08T05:17:25.710" v="2727" actId="21"/>
          <ac:spMkLst>
            <pc:docMk/>
            <pc:sldMk cId="3984422212" sldId="280"/>
            <ac:spMk id="234" creationId="{0F6D8C69-D1E9-968E-11D3-78B80E374F00}"/>
          </ac:spMkLst>
        </pc:spChg>
        <pc:grpChg chg="del">
          <ac:chgData name="Toby Donaldson" userId="2e6e5431-bb17-4c41-9985-d39c50d83c73" providerId="ADAL" clId="{B9586FC7-1ADA-4368-AE13-4AF4FF7EC188}" dt="2023-07-08T05:16:29.940" v="2715" actId="21"/>
          <ac:grpSpMkLst>
            <pc:docMk/>
            <pc:sldMk cId="3984422212" sldId="280"/>
            <ac:grpSpMk id="2" creationId="{E34DD99D-7AB8-2B30-D181-8782759CD942}"/>
          </ac:grpSpMkLst>
        </pc:grpChg>
        <pc:grpChg chg="del">
          <ac:chgData name="Toby Donaldson" userId="2e6e5431-bb17-4c41-9985-d39c50d83c73" providerId="ADAL" clId="{B9586FC7-1ADA-4368-AE13-4AF4FF7EC188}" dt="2023-07-08T05:16:29.940" v="2715" actId="21"/>
          <ac:grpSpMkLst>
            <pc:docMk/>
            <pc:sldMk cId="3984422212" sldId="280"/>
            <ac:grpSpMk id="5" creationId="{875B1650-54FE-9ACD-9419-B745516805B9}"/>
          </ac:grpSpMkLst>
        </pc:grpChg>
        <pc:grpChg chg="del">
          <ac:chgData name="Toby Donaldson" userId="2e6e5431-bb17-4c41-9985-d39c50d83c73" providerId="ADAL" clId="{B9586FC7-1ADA-4368-AE13-4AF4FF7EC188}" dt="2023-07-08T05:16:29.940" v="2715" actId="21"/>
          <ac:grpSpMkLst>
            <pc:docMk/>
            <pc:sldMk cId="3984422212" sldId="280"/>
            <ac:grpSpMk id="8" creationId="{B359DDA6-7A27-E520-C303-457ABB43FA93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13" creationId="{D4BF9667-FB7D-AEDF-40A9-F353904F4DAB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20" creationId="{B8E39E2B-D764-AA68-CE4C-3D724329CA02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23" creationId="{273BF7CD-CC2B-F1FF-BED2-35FC3435FD39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26" creationId="{4E4E150C-0B60-E4B5-A78A-B67F302EFE5E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29" creationId="{914EE4DD-355F-DC4C-ACB5-5192BF9CB160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32" creationId="{0ED23FA9-49F4-4080-B51D-697DDD4467D2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41" creationId="{47EB4BFC-B9C2-9369-153A-37F5FEB25772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44" creationId="{5BD4CAB4-4C02-C372-36FF-D6595B649C72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47" creationId="{C694F10D-4346-C743-D910-E6B426318967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59" creationId="{4AC7DAC2-F6A7-2C11-BE84-C6E387612D48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60" creationId="{627F5C6F-049F-62D7-097A-8C979143594F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64" creationId="{C964AD68-C8E1-51A1-1A89-C050A95079BF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68" creationId="{44B97E7B-7A64-9437-E9BA-2749F987074F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74" creationId="{D22076E1-D48C-0D7A-2D09-0A2C8FBF282F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77" creationId="{C39FA478-8E07-73CB-6095-987953A0909A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83" creationId="{C0F138A5-64E5-4A88-8E96-EA5EBE7A7355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89" creationId="{4331352B-C0A2-AC0D-0586-252DC724D2FA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94" creationId="{8D857B7B-FC14-CFEA-8069-186B5F03303D}"/>
          </ac:grpSpMkLst>
        </pc:grpChg>
        <pc:grpChg chg="add del mod">
          <ac:chgData name="Toby Donaldson" userId="2e6e5431-bb17-4c41-9985-d39c50d83c73" providerId="ADAL" clId="{B9586FC7-1ADA-4368-AE13-4AF4FF7EC188}" dt="2023-07-08T05:16:59.877" v="2724" actId="165"/>
          <ac:grpSpMkLst>
            <pc:docMk/>
            <pc:sldMk cId="3984422212" sldId="280"/>
            <ac:grpSpMk id="97" creationId="{418F3D01-649F-1CED-F4D9-AB12E6F59188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00" creationId="{E67A0543-255F-92DE-9676-0947AB3195AD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03" creationId="{9D8AB508-CD45-CF73-765D-D43DA3B6CC48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06" creationId="{FD343FB8-9E54-C871-6D42-2685F7CFEB17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09" creationId="{222AC446-E162-A376-C092-7F896DBED89E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12" creationId="{592CD73A-3980-777F-6526-30007DEB9035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15" creationId="{DEBCFD5A-CB2A-72BB-C1F7-8B04A0BA5C50}"/>
          </ac:grpSpMkLst>
        </pc:grpChg>
        <pc:grpChg chg="del">
          <ac:chgData name="Toby Donaldson" userId="2e6e5431-bb17-4c41-9985-d39c50d83c73" providerId="ADAL" clId="{B9586FC7-1ADA-4368-AE13-4AF4FF7EC188}" dt="2023-07-08T05:16:29.940" v="2715" actId="21"/>
          <ac:grpSpMkLst>
            <pc:docMk/>
            <pc:sldMk cId="3984422212" sldId="280"/>
            <ac:grpSpMk id="121" creationId="{2E24BA6C-7D01-1501-AC07-0CD4748185E9}"/>
          </ac:grpSpMkLst>
        </pc:grpChg>
        <pc:grpChg chg="del">
          <ac:chgData name="Toby Donaldson" userId="2e6e5431-bb17-4c41-9985-d39c50d83c73" providerId="ADAL" clId="{B9586FC7-1ADA-4368-AE13-4AF4FF7EC188}" dt="2023-07-08T05:16:29.940" v="2715" actId="21"/>
          <ac:grpSpMkLst>
            <pc:docMk/>
            <pc:sldMk cId="3984422212" sldId="280"/>
            <ac:grpSpMk id="124" creationId="{DD9E4BDC-4CCA-986B-4DB9-94A325CEC796}"/>
          </ac:grpSpMkLst>
        </pc:grpChg>
        <pc:grpChg chg="del">
          <ac:chgData name="Toby Donaldson" userId="2e6e5431-bb17-4c41-9985-d39c50d83c73" providerId="ADAL" clId="{B9586FC7-1ADA-4368-AE13-4AF4FF7EC188}" dt="2023-07-08T05:16:29.940" v="2715" actId="21"/>
          <ac:grpSpMkLst>
            <pc:docMk/>
            <pc:sldMk cId="3984422212" sldId="280"/>
            <ac:grpSpMk id="127" creationId="{D65E8220-C1DE-8269-B65E-412F34F07FCF}"/>
          </ac:grpSpMkLst>
        </pc:grpChg>
        <pc:grpChg chg="del">
          <ac:chgData name="Toby Donaldson" userId="2e6e5431-bb17-4c41-9985-d39c50d83c73" providerId="ADAL" clId="{B9586FC7-1ADA-4368-AE13-4AF4FF7EC188}" dt="2023-07-08T05:16:29.940" v="2715" actId="21"/>
          <ac:grpSpMkLst>
            <pc:docMk/>
            <pc:sldMk cId="3984422212" sldId="280"/>
            <ac:grpSpMk id="130" creationId="{1EB78FE5-C59C-4AD0-330A-E1E48C5D43B2}"/>
          </ac:grpSpMkLst>
        </pc:grpChg>
        <pc:grpChg chg="del">
          <ac:chgData name="Toby Donaldson" userId="2e6e5431-bb17-4c41-9985-d39c50d83c73" providerId="ADAL" clId="{B9586FC7-1ADA-4368-AE13-4AF4FF7EC188}" dt="2023-07-08T05:16:29.940" v="2715" actId="21"/>
          <ac:grpSpMkLst>
            <pc:docMk/>
            <pc:sldMk cId="3984422212" sldId="280"/>
            <ac:grpSpMk id="133" creationId="{21353A2E-A4C6-A966-1EDD-292A3091E10E}"/>
          </ac:grpSpMkLst>
        </pc:grpChg>
        <pc:grpChg chg="del">
          <ac:chgData name="Toby Donaldson" userId="2e6e5431-bb17-4c41-9985-d39c50d83c73" providerId="ADAL" clId="{B9586FC7-1ADA-4368-AE13-4AF4FF7EC188}" dt="2023-07-08T05:16:29.940" v="2715" actId="21"/>
          <ac:grpSpMkLst>
            <pc:docMk/>
            <pc:sldMk cId="3984422212" sldId="280"/>
            <ac:grpSpMk id="139" creationId="{298164E7-EE1A-5D03-B2BE-6057A8FB3D0F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45" creationId="{F46E4F54-CE9C-A083-3F1E-71ACF23C641A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50" creationId="{F65DF6F8-5F53-4B0B-7B7A-3B4EFD4DC923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53" creationId="{9448FD6D-E113-C64E-5820-8CD6B3948E65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59" creationId="{AD8B38B7-47CF-01F2-9982-C4B486CE073C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62" creationId="{C4FD0BBA-EB53-E2B0-BBF1-27AC1CF9D756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65" creationId="{617AD9EB-7B40-454C-13A4-DE012305FC26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68" creationId="{B3E4DFA0-7B3A-04EA-A3D0-0D2846AE8669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71" creationId="{1A9DBDBD-6749-6EE9-7F6E-649D1B3A5D6D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74" creationId="{3F829907-D4CD-08BE-35FD-A109ADF9C22D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77" creationId="{C358E4D6-386F-A5B3-C481-2EC05693A5D5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80" creationId="{03A1B771-6DBE-F5A4-C0DA-BE0F78BE22F4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83" creationId="{CAF9DA65-C68C-3BA9-5875-DC4965884A25}"/>
          </ac:grpSpMkLst>
        </pc:grpChg>
        <pc:grpChg chg="add del mod">
          <ac:chgData name="Toby Donaldson" userId="2e6e5431-bb17-4c41-9985-d39c50d83c73" providerId="ADAL" clId="{B9586FC7-1ADA-4368-AE13-4AF4FF7EC188}" dt="2023-07-08T05:16:56.455" v="2723"/>
          <ac:grpSpMkLst>
            <pc:docMk/>
            <pc:sldMk cId="3984422212" sldId="280"/>
            <ac:grpSpMk id="186" creationId="{E8358A14-68FE-54E3-7083-B97564DCE120}"/>
          </ac:grpSpMkLst>
        </pc:grpChg>
        <pc:picChg chg="mod">
          <ac:chgData name="Toby Donaldson" userId="2e6e5431-bb17-4c41-9985-d39c50d83c73" providerId="ADAL" clId="{B9586FC7-1ADA-4368-AE13-4AF4FF7EC188}" dt="2023-07-08T05:17:49.190" v="2730" actId="1076"/>
          <ac:picMkLst>
            <pc:docMk/>
            <pc:sldMk cId="3984422212" sldId="280"/>
            <ac:picMk id="19" creationId="{2927A5EE-7C62-6E05-175E-F08EF5CDF1BD}"/>
          </ac:picMkLst>
        </pc:picChg>
        <pc:cxnChg chg="del mod">
          <ac:chgData name="Toby Donaldson" userId="2e6e5431-bb17-4c41-9985-d39c50d83c73" providerId="ADAL" clId="{B9586FC7-1ADA-4368-AE13-4AF4FF7EC188}" dt="2023-07-08T05:16:29.940" v="2715" actId="21"/>
          <ac:cxnSpMkLst>
            <pc:docMk/>
            <pc:sldMk cId="3984422212" sldId="280"/>
            <ac:cxnSpMk id="11" creationId="{32E2293C-3AA0-1BE1-9F0F-C4989D9D92F4}"/>
          </ac:cxnSpMkLst>
        </pc:cxnChg>
        <pc:cxnChg chg="del mod">
          <ac:chgData name="Toby Donaldson" userId="2e6e5431-bb17-4c41-9985-d39c50d83c73" providerId="ADAL" clId="{B9586FC7-1ADA-4368-AE13-4AF4FF7EC188}" dt="2023-07-08T05:16:29.940" v="2715" actId="21"/>
          <ac:cxnSpMkLst>
            <pc:docMk/>
            <pc:sldMk cId="3984422212" sldId="280"/>
            <ac:cxnSpMk id="12" creationId="{C26F44E7-A965-9619-B800-D6DEC05287FD}"/>
          </ac:cxnSpMkLst>
        </pc:cxnChg>
        <pc:cxnChg chg="del mod">
          <ac:chgData name="Toby Donaldson" userId="2e6e5431-bb17-4c41-9985-d39c50d83c73" providerId="ADAL" clId="{B9586FC7-1ADA-4368-AE13-4AF4FF7EC188}" dt="2023-07-08T05:16:29.940" v="2715" actId="21"/>
          <ac:cxnSpMkLst>
            <pc:docMk/>
            <pc:sldMk cId="3984422212" sldId="280"/>
            <ac:cxnSpMk id="14" creationId="{60E97E9B-4359-F12B-D48A-345C56342D8D}"/>
          </ac:cxnSpMkLst>
        </pc:cxnChg>
        <pc:cxnChg chg="add del mod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36" creationId="{CD3F6600-C853-5856-5D73-27BD39B40E54}"/>
          </ac:cxnSpMkLst>
        </pc:cxnChg>
        <pc:cxnChg chg="add del mod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37" creationId="{8401366D-911C-579E-A786-3050D91AC739}"/>
          </ac:cxnSpMkLst>
        </pc:cxnChg>
        <pc:cxnChg chg="add del mod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38" creationId="{2A0763CE-A4E9-8688-A763-E650D88E897E}"/>
          </ac:cxnSpMkLst>
        </pc:cxnChg>
        <pc:cxnChg chg="add del mod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39" creationId="{D1CE3329-565B-085E-EA6E-FEDA67C4FD2B}"/>
          </ac:cxnSpMkLst>
        </pc:cxnChg>
        <pc:cxnChg chg="add del mod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40" creationId="{054F4B35-E498-0C39-BE64-19227B067153}"/>
          </ac:cxnSpMkLst>
        </pc:cxnChg>
        <pc:cxnChg chg="add del mod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50" creationId="{37FEAC7F-A528-920F-B540-B92A7166A3BA}"/>
          </ac:cxnSpMkLst>
        </pc:cxnChg>
        <pc:cxnChg chg="add del mod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51" creationId="{2FFA78C4-B627-6D6D-01E2-E0ABB4847A76}"/>
          </ac:cxnSpMkLst>
        </pc:cxnChg>
        <pc:cxnChg chg="add del mod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52" creationId="{DDE7D623-129E-6EDA-F836-224C9789BC84}"/>
          </ac:cxnSpMkLst>
        </pc:cxnChg>
        <pc:cxnChg chg="add 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55" creationId="{2DC7994A-AA77-D236-AB21-EFE82E0C26C6}"/>
          </ac:cxnSpMkLst>
        </pc:cxnChg>
        <pc:cxnChg chg="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61" creationId="{2CF3EE37-EB6C-B172-157D-1222B1786BC4}"/>
          </ac:cxnSpMkLst>
        </pc:cxnChg>
        <pc:cxnChg chg="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65" creationId="{C4BAA42D-BDB0-389C-50A0-916AC6E299FE}"/>
          </ac:cxnSpMkLst>
        </pc:cxnChg>
        <pc:cxnChg chg="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69" creationId="{D78B325A-858A-8FA4-FE07-3565EE8F02F9}"/>
          </ac:cxnSpMkLst>
        </pc:cxnChg>
        <pc:cxnChg chg="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75" creationId="{7E7827A6-BECC-9455-4192-1D975B95B5CF}"/>
          </ac:cxnSpMkLst>
        </pc:cxnChg>
        <pc:cxnChg chg="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78" creationId="{AC68735E-A493-184A-17D0-75036A2F9288}"/>
          </ac:cxnSpMkLst>
        </pc:cxnChg>
        <pc:cxnChg chg="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84" creationId="{F9B533C6-705F-200A-BF49-7072B365EE78}"/>
          </ac:cxnSpMkLst>
        </pc:cxnChg>
        <pc:cxnChg chg="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90" creationId="{9442A40A-8078-9DCE-7E6C-EE651304AB7A}"/>
          </ac:cxnSpMkLst>
        </pc:cxnChg>
        <pc:cxnChg chg="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95" creationId="{EDC3E8E8-8C8D-6E13-1BBC-98326DA37C41}"/>
          </ac:cxnSpMkLst>
        </pc:cxnChg>
        <pc:cxnChg chg="del mod topLvl">
          <ac:chgData name="Toby Donaldson" userId="2e6e5431-bb17-4c41-9985-d39c50d83c73" providerId="ADAL" clId="{B9586FC7-1ADA-4368-AE13-4AF4FF7EC188}" dt="2023-07-08T05:17:46.055" v="2729" actId="21"/>
          <ac:cxnSpMkLst>
            <pc:docMk/>
            <pc:sldMk cId="3984422212" sldId="280"/>
            <ac:cxnSpMk id="98" creationId="{12E9144D-3C13-DE42-94D5-E47A7590D52C}"/>
          </ac:cxnSpMkLst>
        </pc:cxnChg>
        <pc:cxnChg chg="add del mod">
          <ac:chgData name="Toby Donaldson" userId="2e6e5431-bb17-4c41-9985-d39c50d83c73" providerId="ADAL" clId="{B9586FC7-1ADA-4368-AE13-4AF4FF7EC188}" dt="2023-07-08T05:16:56.455" v="2723"/>
          <ac:cxnSpMkLst>
            <pc:docMk/>
            <pc:sldMk cId="3984422212" sldId="280"/>
            <ac:cxnSpMk id="119" creationId="{6714970F-7AB1-0FC3-87BB-A87D0E71A878}"/>
          </ac:cxnSpMkLst>
        </pc:cxnChg>
        <pc:cxnChg chg="add del mod">
          <ac:chgData name="Toby Donaldson" userId="2e6e5431-bb17-4c41-9985-d39c50d83c73" providerId="ADAL" clId="{B9586FC7-1ADA-4368-AE13-4AF4FF7EC188}" dt="2023-07-08T05:16:56.455" v="2723"/>
          <ac:cxnSpMkLst>
            <pc:docMk/>
            <pc:sldMk cId="3984422212" sldId="280"/>
            <ac:cxnSpMk id="120" creationId="{4F58AEB5-1C04-F5D1-150A-E0794F3EF1C1}"/>
          </ac:cxnSpMkLst>
        </pc:cxnChg>
        <pc:cxnChg chg="add del mod">
          <ac:chgData name="Toby Donaldson" userId="2e6e5431-bb17-4c41-9985-d39c50d83c73" providerId="ADAL" clId="{B9586FC7-1ADA-4368-AE13-4AF4FF7EC188}" dt="2023-07-08T05:16:56.455" v="2723"/>
          <ac:cxnSpMkLst>
            <pc:docMk/>
            <pc:sldMk cId="3984422212" sldId="280"/>
            <ac:cxnSpMk id="136" creationId="{CD86C1BD-1109-7EC0-4216-7D6476FD452B}"/>
          </ac:cxnSpMkLst>
        </pc:cxnChg>
        <pc:cxnChg chg="add del mod">
          <ac:chgData name="Toby Donaldson" userId="2e6e5431-bb17-4c41-9985-d39c50d83c73" providerId="ADAL" clId="{B9586FC7-1ADA-4368-AE13-4AF4FF7EC188}" dt="2023-07-08T05:16:56.455" v="2723"/>
          <ac:cxnSpMkLst>
            <pc:docMk/>
            <pc:sldMk cId="3984422212" sldId="280"/>
            <ac:cxnSpMk id="137" creationId="{1D021068-3F03-4744-D324-E93906199097}"/>
          </ac:cxnSpMkLst>
        </pc:cxnChg>
        <pc:cxnChg chg="add del mod">
          <ac:chgData name="Toby Donaldson" userId="2e6e5431-bb17-4c41-9985-d39c50d83c73" providerId="ADAL" clId="{B9586FC7-1ADA-4368-AE13-4AF4FF7EC188}" dt="2023-07-08T05:16:56.455" v="2723"/>
          <ac:cxnSpMkLst>
            <pc:docMk/>
            <pc:sldMk cId="3984422212" sldId="280"/>
            <ac:cxnSpMk id="138" creationId="{C17A2721-D41F-8134-F61B-56A98EE60ECE}"/>
          </ac:cxnSpMkLst>
        </pc:cxnChg>
        <pc:cxnChg chg="del mod">
          <ac:chgData name="Toby Donaldson" userId="2e6e5431-bb17-4c41-9985-d39c50d83c73" providerId="ADAL" clId="{B9586FC7-1ADA-4368-AE13-4AF4FF7EC188}" dt="2023-07-08T05:16:29.940" v="2715" actId="21"/>
          <ac:cxnSpMkLst>
            <pc:docMk/>
            <pc:sldMk cId="3984422212" sldId="280"/>
            <ac:cxnSpMk id="142" creationId="{F7C83284-47B2-FFB9-3E71-019BD3C6D585}"/>
          </ac:cxnSpMkLst>
        </pc:cxnChg>
        <pc:cxnChg chg="del mod">
          <ac:chgData name="Toby Donaldson" userId="2e6e5431-bb17-4c41-9985-d39c50d83c73" providerId="ADAL" clId="{B9586FC7-1ADA-4368-AE13-4AF4FF7EC188}" dt="2023-07-08T05:16:29.940" v="2715" actId="21"/>
          <ac:cxnSpMkLst>
            <pc:docMk/>
            <pc:sldMk cId="3984422212" sldId="280"/>
            <ac:cxnSpMk id="143" creationId="{59F42CCB-2E82-3643-D61C-6C78314FABEB}"/>
          </ac:cxnSpMkLst>
        </pc:cxnChg>
        <pc:cxnChg chg="del mod">
          <ac:chgData name="Toby Donaldson" userId="2e6e5431-bb17-4c41-9985-d39c50d83c73" providerId="ADAL" clId="{B9586FC7-1ADA-4368-AE13-4AF4FF7EC188}" dt="2023-07-08T05:16:29.940" v="2715" actId="21"/>
          <ac:cxnSpMkLst>
            <pc:docMk/>
            <pc:sldMk cId="3984422212" sldId="280"/>
            <ac:cxnSpMk id="144" creationId="{18A115A2-D6BE-70C5-44B5-0D1BD3516259}"/>
          </ac:cxnSpMkLst>
        </pc:cxnChg>
        <pc:cxnChg chg="del mod">
          <ac:chgData name="Toby Donaldson" userId="2e6e5431-bb17-4c41-9985-d39c50d83c73" providerId="ADAL" clId="{B9586FC7-1ADA-4368-AE13-4AF4FF7EC188}" dt="2023-07-08T05:16:29.940" v="2715" actId="21"/>
          <ac:cxnSpMkLst>
            <pc:docMk/>
            <pc:sldMk cId="3984422212" sldId="280"/>
            <ac:cxnSpMk id="146" creationId="{9A351850-F39C-FE99-26E2-A58FEFA4D767}"/>
          </ac:cxnSpMkLst>
        </pc:cxnChg>
        <pc:cxnChg chg="del mod">
          <ac:chgData name="Toby Donaldson" userId="2e6e5431-bb17-4c41-9985-d39c50d83c73" providerId="ADAL" clId="{B9586FC7-1ADA-4368-AE13-4AF4FF7EC188}" dt="2023-07-08T05:16:29.940" v="2715" actId="21"/>
          <ac:cxnSpMkLst>
            <pc:docMk/>
            <pc:sldMk cId="3984422212" sldId="280"/>
            <ac:cxnSpMk id="147" creationId="{7B8BCE5A-EC37-D450-44D8-1A4348E9E1FA}"/>
          </ac:cxnSpMkLst>
        </pc:cxnChg>
        <pc:cxnChg chg="add del mod">
          <ac:chgData name="Toby Donaldson" userId="2e6e5431-bb17-4c41-9985-d39c50d83c73" providerId="ADAL" clId="{B9586FC7-1ADA-4368-AE13-4AF4FF7EC188}" dt="2023-07-08T05:16:56.455" v="2723"/>
          <ac:cxnSpMkLst>
            <pc:docMk/>
            <pc:sldMk cId="3984422212" sldId="280"/>
            <ac:cxnSpMk id="156" creationId="{86645679-B098-C79E-DF4B-09377336F1B6}"/>
          </ac:cxnSpMkLst>
        </pc:cxnChg>
        <pc:cxnChg chg="add del mod">
          <ac:chgData name="Toby Donaldson" userId="2e6e5431-bb17-4c41-9985-d39c50d83c73" providerId="ADAL" clId="{B9586FC7-1ADA-4368-AE13-4AF4FF7EC188}" dt="2023-07-08T05:16:56.455" v="2723"/>
          <ac:cxnSpMkLst>
            <pc:docMk/>
            <pc:sldMk cId="3984422212" sldId="280"/>
            <ac:cxnSpMk id="157" creationId="{3F171309-99AD-C08C-4961-E8B6280310FC}"/>
          </ac:cxnSpMkLst>
        </pc:cxnChg>
        <pc:cxnChg chg="add del mod">
          <ac:chgData name="Toby Donaldson" userId="2e6e5431-bb17-4c41-9985-d39c50d83c73" providerId="ADAL" clId="{B9586FC7-1ADA-4368-AE13-4AF4FF7EC188}" dt="2023-07-08T05:16:56.455" v="2723"/>
          <ac:cxnSpMkLst>
            <pc:docMk/>
            <pc:sldMk cId="3984422212" sldId="280"/>
            <ac:cxnSpMk id="158" creationId="{9DB608A7-7B77-76A1-8029-7943253163E4}"/>
          </ac:cxnSpMkLst>
        </pc:cxnChg>
        <pc:cxnChg chg="mod">
          <ac:chgData name="Toby Donaldson" userId="2e6e5431-bb17-4c41-9985-d39c50d83c73" providerId="ADAL" clId="{B9586FC7-1ADA-4368-AE13-4AF4FF7EC188}" dt="2023-07-08T05:16:55.325" v="2722" actId="1076"/>
          <ac:cxnSpMkLst>
            <pc:docMk/>
            <pc:sldMk cId="3984422212" sldId="280"/>
            <ac:cxnSpMk id="160" creationId="{652B9D3F-C5DF-54FB-2F3C-C7FB788F8D99}"/>
          </ac:cxnSpMkLst>
        </pc:cxnChg>
        <pc:cxnChg chg="mod">
          <ac:chgData name="Toby Donaldson" userId="2e6e5431-bb17-4c41-9985-d39c50d83c73" providerId="ADAL" clId="{B9586FC7-1ADA-4368-AE13-4AF4FF7EC188}" dt="2023-07-08T05:16:55.325" v="2722" actId="1076"/>
          <ac:cxnSpMkLst>
            <pc:docMk/>
            <pc:sldMk cId="3984422212" sldId="280"/>
            <ac:cxnSpMk id="163" creationId="{1D63AF82-7893-0D21-9D4E-9F627547DAB9}"/>
          </ac:cxnSpMkLst>
        </pc:cxnChg>
        <pc:cxnChg chg="mod">
          <ac:chgData name="Toby Donaldson" userId="2e6e5431-bb17-4c41-9985-d39c50d83c73" providerId="ADAL" clId="{B9586FC7-1ADA-4368-AE13-4AF4FF7EC188}" dt="2023-07-08T05:16:55.325" v="2722" actId="1076"/>
          <ac:cxnSpMkLst>
            <pc:docMk/>
            <pc:sldMk cId="3984422212" sldId="280"/>
            <ac:cxnSpMk id="166" creationId="{CBD4BA85-0205-1FD2-E59D-2CE775D1E66D}"/>
          </ac:cxnSpMkLst>
        </pc:cxnChg>
        <pc:cxnChg chg="mod">
          <ac:chgData name="Toby Donaldson" userId="2e6e5431-bb17-4c41-9985-d39c50d83c73" providerId="ADAL" clId="{B9586FC7-1ADA-4368-AE13-4AF4FF7EC188}" dt="2023-07-08T05:16:55.325" v="2722" actId="1076"/>
          <ac:cxnSpMkLst>
            <pc:docMk/>
            <pc:sldMk cId="3984422212" sldId="280"/>
            <ac:cxnSpMk id="169" creationId="{8B9E30B4-1C41-FF5F-6F98-52B0BE77EB7B}"/>
          </ac:cxnSpMkLst>
        </pc:cxnChg>
        <pc:cxnChg chg="mod">
          <ac:chgData name="Toby Donaldson" userId="2e6e5431-bb17-4c41-9985-d39c50d83c73" providerId="ADAL" clId="{B9586FC7-1ADA-4368-AE13-4AF4FF7EC188}" dt="2023-07-08T05:16:36.397" v="2716"/>
          <ac:cxnSpMkLst>
            <pc:docMk/>
            <pc:sldMk cId="3984422212" sldId="280"/>
            <ac:cxnSpMk id="172" creationId="{86F688ED-0A75-83FD-D95D-CBC768C0A614}"/>
          </ac:cxnSpMkLst>
        </pc:cxnChg>
        <pc:cxnChg chg="mod">
          <ac:chgData name="Toby Donaldson" userId="2e6e5431-bb17-4c41-9985-d39c50d83c73" providerId="ADAL" clId="{B9586FC7-1ADA-4368-AE13-4AF4FF7EC188}" dt="2023-07-08T05:16:36.397" v="2716"/>
          <ac:cxnSpMkLst>
            <pc:docMk/>
            <pc:sldMk cId="3984422212" sldId="280"/>
            <ac:cxnSpMk id="175" creationId="{58F94F98-3346-4201-3964-BEEC1CD95B47}"/>
          </ac:cxnSpMkLst>
        </pc:cxnChg>
        <pc:cxnChg chg="mod">
          <ac:chgData name="Toby Donaldson" userId="2e6e5431-bb17-4c41-9985-d39c50d83c73" providerId="ADAL" clId="{B9586FC7-1ADA-4368-AE13-4AF4FF7EC188}" dt="2023-07-08T05:16:55.325" v="2722" actId="1076"/>
          <ac:cxnSpMkLst>
            <pc:docMk/>
            <pc:sldMk cId="3984422212" sldId="280"/>
            <ac:cxnSpMk id="178" creationId="{9A95742E-3ACC-57E7-B898-4AC94392BFD0}"/>
          </ac:cxnSpMkLst>
        </pc:cxnChg>
        <pc:cxnChg chg="mod">
          <ac:chgData name="Toby Donaldson" userId="2e6e5431-bb17-4c41-9985-d39c50d83c73" providerId="ADAL" clId="{B9586FC7-1ADA-4368-AE13-4AF4FF7EC188}" dt="2023-07-08T05:16:55.325" v="2722" actId="1076"/>
          <ac:cxnSpMkLst>
            <pc:docMk/>
            <pc:sldMk cId="3984422212" sldId="280"/>
            <ac:cxnSpMk id="181" creationId="{1498B0A9-1FC1-B8F1-2523-E6B5853CE75A}"/>
          </ac:cxnSpMkLst>
        </pc:cxnChg>
        <pc:cxnChg chg="mod">
          <ac:chgData name="Toby Donaldson" userId="2e6e5431-bb17-4c41-9985-d39c50d83c73" providerId="ADAL" clId="{B9586FC7-1ADA-4368-AE13-4AF4FF7EC188}" dt="2023-07-08T05:16:36.397" v="2716"/>
          <ac:cxnSpMkLst>
            <pc:docMk/>
            <pc:sldMk cId="3984422212" sldId="280"/>
            <ac:cxnSpMk id="184" creationId="{ACA50059-99BC-6A59-0970-3F9F0CE17BA4}"/>
          </ac:cxnSpMkLst>
        </pc:cxnChg>
        <pc:cxnChg chg="mod">
          <ac:chgData name="Toby Donaldson" userId="2e6e5431-bb17-4c41-9985-d39c50d83c73" providerId="ADAL" clId="{B9586FC7-1ADA-4368-AE13-4AF4FF7EC188}" dt="2023-07-08T05:16:36.397" v="2716"/>
          <ac:cxnSpMkLst>
            <pc:docMk/>
            <pc:sldMk cId="3984422212" sldId="280"/>
            <ac:cxnSpMk id="187" creationId="{28E40CEF-900F-0439-6623-842FA414E66B}"/>
          </ac:cxnSpMkLst>
        </pc:cxnChg>
        <pc:cxnChg chg="add mod">
          <ac:chgData name="Toby Donaldson" userId="2e6e5431-bb17-4c41-9985-d39c50d83c73" providerId="ADAL" clId="{B9586FC7-1ADA-4368-AE13-4AF4FF7EC188}" dt="2023-07-08T05:17:10.827" v="2726" actId="1076"/>
          <ac:cxnSpMkLst>
            <pc:docMk/>
            <pc:sldMk cId="3984422212" sldId="280"/>
            <ac:cxnSpMk id="201" creationId="{F78E3CEF-8C22-205B-7948-86165C1054A9}"/>
          </ac:cxnSpMkLst>
        </pc:cxnChg>
        <pc:cxnChg chg="add mod">
          <ac:chgData name="Toby Donaldson" userId="2e6e5431-bb17-4c41-9985-d39c50d83c73" providerId="ADAL" clId="{B9586FC7-1ADA-4368-AE13-4AF4FF7EC188}" dt="2023-07-08T05:17:10.827" v="2726" actId="1076"/>
          <ac:cxnSpMkLst>
            <pc:docMk/>
            <pc:sldMk cId="3984422212" sldId="280"/>
            <ac:cxnSpMk id="202" creationId="{6546DECA-F8A7-8A6D-DC5F-4053388C4C74}"/>
          </ac:cxnSpMkLst>
        </pc:cxnChg>
        <pc:cxnChg chg="add mod">
          <ac:chgData name="Toby Donaldson" userId="2e6e5431-bb17-4c41-9985-d39c50d83c73" providerId="ADAL" clId="{B9586FC7-1ADA-4368-AE13-4AF4FF7EC188}" dt="2023-07-08T05:17:10.827" v="2726" actId="1076"/>
          <ac:cxnSpMkLst>
            <pc:docMk/>
            <pc:sldMk cId="3984422212" sldId="280"/>
            <ac:cxnSpMk id="203" creationId="{009F26D3-4E81-C12E-F817-23266C9D093F}"/>
          </ac:cxnSpMkLst>
        </pc:cxnChg>
        <pc:cxnChg chg="add mod">
          <ac:chgData name="Toby Donaldson" userId="2e6e5431-bb17-4c41-9985-d39c50d83c73" providerId="ADAL" clId="{B9586FC7-1ADA-4368-AE13-4AF4FF7EC188}" dt="2023-07-08T05:17:10.827" v="2726" actId="1076"/>
          <ac:cxnSpMkLst>
            <pc:docMk/>
            <pc:sldMk cId="3984422212" sldId="280"/>
            <ac:cxnSpMk id="204" creationId="{3B0A1AC1-C234-3865-4F6D-F6FCDB9D9B6F}"/>
          </ac:cxnSpMkLst>
        </pc:cxnChg>
        <pc:cxnChg chg="add mod">
          <ac:chgData name="Toby Donaldson" userId="2e6e5431-bb17-4c41-9985-d39c50d83c73" providerId="ADAL" clId="{B9586FC7-1ADA-4368-AE13-4AF4FF7EC188}" dt="2023-07-08T05:17:10.827" v="2726" actId="1076"/>
          <ac:cxnSpMkLst>
            <pc:docMk/>
            <pc:sldMk cId="3984422212" sldId="280"/>
            <ac:cxnSpMk id="205" creationId="{5B4557DD-44B1-F32B-6596-BD889FA97C4D}"/>
          </ac:cxnSpMkLst>
        </pc:cxnChg>
        <pc:cxnChg chg="add mod">
          <ac:chgData name="Toby Donaldson" userId="2e6e5431-bb17-4c41-9985-d39c50d83c73" providerId="ADAL" clId="{B9586FC7-1ADA-4368-AE13-4AF4FF7EC188}" dt="2023-07-08T05:17:10.827" v="2726" actId="1076"/>
          <ac:cxnSpMkLst>
            <pc:docMk/>
            <pc:sldMk cId="3984422212" sldId="280"/>
            <ac:cxnSpMk id="212" creationId="{04AB544B-55BE-1922-1D16-2879045E52A9}"/>
          </ac:cxnSpMkLst>
        </pc:cxnChg>
        <pc:cxnChg chg="add mod">
          <ac:chgData name="Toby Donaldson" userId="2e6e5431-bb17-4c41-9985-d39c50d83c73" providerId="ADAL" clId="{B9586FC7-1ADA-4368-AE13-4AF4FF7EC188}" dt="2023-07-08T05:17:10.827" v="2726" actId="1076"/>
          <ac:cxnSpMkLst>
            <pc:docMk/>
            <pc:sldMk cId="3984422212" sldId="280"/>
            <ac:cxnSpMk id="213" creationId="{E4A2096B-735A-41F3-D52E-1B5378CB021F}"/>
          </ac:cxnSpMkLst>
        </pc:cxnChg>
        <pc:cxnChg chg="add mod">
          <ac:chgData name="Toby Donaldson" userId="2e6e5431-bb17-4c41-9985-d39c50d83c73" providerId="ADAL" clId="{B9586FC7-1ADA-4368-AE13-4AF4FF7EC188}" dt="2023-07-08T05:17:10.827" v="2726" actId="1076"/>
          <ac:cxnSpMkLst>
            <pc:docMk/>
            <pc:sldMk cId="3984422212" sldId="280"/>
            <ac:cxnSpMk id="214" creationId="{91EF944E-172F-F1F4-FC21-255D6577E07A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15" creationId="{29206E6E-2318-8645-0BB2-D66F9D634537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17" creationId="{86359E1F-774E-3717-C703-C27267075EEA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19" creationId="{061EA0BE-459D-0121-52D5-C449CA450799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21" creationId="{FB3B4578-547D-CAFF-CBEB-111E95DA7666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23" creationId="{7C9E4D2B-C02E-1764-D9A1-B6819200CEE9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25" creationId="{4077E4E1-E15A-B8EB-F97B-AAF12FAAF2E9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27" creationId="{5FF33DDD-C6F4-4C55-4800-C002D16B9E1F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29" creationId="{7EFCC745-D1A9-2900-7A70-18CD04122AF5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31" creationId="{4216881C-B027-5A7A-ED34-21C9D76648FB}"/>
          </ac:cxnSpMkLst>
        </pc:cxnChg>
        <pc:cxnChg chg="add del mod">
          <ac:chgData name="Toby Donaldson" userId="2e6e5431-bb17-4c41-9985-d39c50d83c73" providerId="ADAL" clId="{B9586FC7-1ADA-4368-AE13-4AF4FF7EC188}" dt="2023-07-08T05:17:25.710" v="2727" actId="21"/>
          <ac:cxnSpMkLst>
            <pc:docMk/>
            <pc:sldMk cId="3984422212" sldId="280"/>
            <ac:cxnSpMk id="233" creationId="{51128513-AA52-607D-1378-04B55FD0168D}"/>
          </ac:cxnSpMkLst>
        </pc:cxnChg>
      </pc:sldChg>
      <pc:sldChg chg="delSp modSp add mod">
        <pc:chgData name="Toby Donaldson" userId="2e6e5431-bb17-4c41-9985-d39c50d83c73" providerId="ADAL" clId="{B9586FC7-1ADA-4368-AE13-4AF4FF7EC188}" dt="2023-07-08T05:42:39.297" v="3354" actId="20577"/>
        <pc:sldMkLst>
          <pc:docMk/>
          <pc:sldMk cId="668475254" sldId="281"/>
        </pc:sldMkLst>
        <pc:spChg chg="mod">
          <ac:chgData name="Toby Donaldson" userId="2e6e5431-bb17-4c41-9985-d39c50d83c73" providerId="ADAL" clId="{B9586FC7-1ADA-4368-AE13-4AF4FF7EC188}" dt="2023-07-08T05:42:36.967" v="3352" actId="20577"/>
          <ac:spMkLst>
            <pc:docMk/>
            <pc:sldMk cId="668475254" sldId="281"/>
            <ac:spMk id="24" creationId="{00C9ED4F-F44C-917F-66C3-21278B31846A}"/>
          </ac:spMkLst>
        </pc:spChg>
        <pc:spChg chg="mod">
          <ac:chgData name="Toby Donaldson" userId="2e6e5431-bb17-4c41-9985-d39c50d83c73" providerId="ADAL" clId="{B9586FC7-1ADA-4368-AE13-4AF4FF7EC188}" dt="2023-07-08T05:42:39.297" v="3354" actId="20577"/>
          <ac:spMkLst>
            <pc:docMk/>
            <pc:sldMk cId="668475254" sldId="281"/>
            <ac:spMk id="27" creationId="{0FCF45B2-F027-DE27-FA4B-57D5542962A7}"/>
          </ac:spMkLst>
        </pc:spChg>
        <pc:spChg chg="mod">
          <ac:chgData name="Toby Donaldson" userId="2e6e5431-bb17-4c41-9985-d39c50d83c73" providerId="ADAL" clId="{B9586FC7-1ADA-4368-AE13-4AF4FF7EC188}" dt="2023-07-08T05:42:25.487" v="3348" actId="20577"/>
          <ac:spMkLst>
            <pc:docMk/>
            <pc:sldMk cId="668475254" sldId="281"/>
            <ac:spMk id="193" creationId="{68859D1C-40CF-B948-6D57-B996E0E9C131}"/>
          </ac:spMkLst>
        </pc:spChg>
        <pc:spChg chg="mod">
          <ac:chgData name="Toby Donaldson" userId="2e6e5431-bb17-4c41-9985-d39c50d83c73" providerId="ADAL" clId="{B9586FC7-1ADA-4368-AE13-4AF4FF7EC188}" dt="2023-07-08T05:42:27.669" v="3350" actId="20577"/>
          <ac:spMkLst>
            <pc:docMk/>
            <pc:sldMk cId="668475254" sldId="281"/>
            <ac:spMk id="195" creationId="{DFB10C04-12D8-319B-7FB5-0A7260869672}"/>
          </ac:spMkLst>
        </pc:spChg>
        <pc:picChg chg="del">
          <ac:chgData name="Toby Donaldson" userId="2e6e5431-bb17-4c41-9985-d39c50d83c73" providerId="ADAL" clId="{B9586FC7-1ADA-4368-AE13-4AF4FF7EC188}" dt="2023-07-08T05:17:57.251" v="2731" actId="21"/>
          <ac:picMkLst>
            <pc:docMk/>
            <pc:sldMk cId="668475254" sldId="281"/>
            <ac:picMk id="19" creationId="{2927A5EE-7C62-6E05-175E-F08EF5CDF1BD}"/>
          </ac:picMkLst>
        </pc:picChg>
      </pc:sldChg>
      <pc:sldChg chg="addSp delSp modSp add mod">
        <pc:chgData name="Toby Donaldson" userId="2e6e5431-bb17-4c41-9985-d39c50d83c73" providerId="ADAL" clId="{B9586FC7-1ADA-4368-AE13-4AF4FF7EC188}" dt="2023-07-08T05:48:12.577" v="3406" actId="14100"/>
        <pc:sldMkLst>
          <pc:docMk/>
          <pc:sldMk cId="4292315240" sldId="282"/>
        </pc:sldMkLst>
        <pc:spChg chg="add del mod">
          <ac:chgData name="Toby Donaldson" userId="2e6e5431-bb17-4c41-9985-d39c50d83c73" providerId="ADAL" clId="{B9586FC7-1ADA-4368-AE13-4AF4FF7EC188}" dt="2023-07-08T05:20:05.455" v="2769"/>
          <ac:spMkLst>
            <pc:docMk/>
            <pc:sldMk cId="4292315240" sldId="282"/>
            <ac:spMk id="2" creationId="{A604EE2F-997E-F5D6-5E05-60C0FD34D701}"/>
          </ac:spMkLst>
        </pc:spChg>
        <pc:spChg chg="add del mod">
          <ac:chgData name="Toby Donaldson" userId="2e6e5431-bb17-4c41-9985-d39c50d83c73" providerId="ADAL" clId="{B9586FC7-1ADA-4368-AE13-4AF4FF7EC188}" dt="2023-07-08T05:20:11.829" v="2771"/>
          <ac:spMkLst>
            <pc:docMk/>
            <pc:sldMk cId="4292315240" sldId="282"/>
            <ac:spMk id="3" creationId="{CEA0B4E4-7C16-F8AE-AB1A-6CEE6AD501C5}"/>
          </ac:spMkLst>
        </pc:spChg>
        <pc:spChg chg="add mod">
          <ac:chgData name="Toby Donaldson" userId="2e6e5431-bb17-4c41-9985-d39c50d83c73" providerId="ADAL" clId="{B9586FC7-1ADA-4368-AE13-4AF4FF7EC188}" dt="2023-07-08T05:46:42.690" v="3388" actId="164"/>
          <ac:spMkLst>
            <pc:docMk/>
            <pc:sldMk cId="4292315240" sldId="282"/>
            <ac:spMk id="4" creationId="{7319028B-E724-5450-14A8-F2D6A5FAE99B}"/>
          </ac:spMkLst>
        </pc:spChg>
        <pc:spChg chg="add mod">
          <ac:chgData name="Toby Donaldson" userId="2e6e5431-bb17-4c41-9985-d39c50d83c73" providerId="ADAL" clId="{B9586FC7-1ADA-4368-AE13-4AF4FF7EC188}" dt="2023-07-08T05:46:42.690" v="3388" actId="164"/>
          <ac:spMkLst>
            <pc:docMk/>
            <pc:sldMk cId="4292315240" sldId="282"/>
            <ac:spMk id="5" creationId="{C7A2C93F-5DA3-0474-4137-D35472FB1694}"/>
          </ac:spMkLst>
        </pc:spChg>
        <pc:spChg chg="add mod">
          <ac:chgData name="Toby Donaldson" userId="2e6e5431-bb17-4c41-9985-d39c50d83c73" providerId="ADAL" clId="{B9586FC7-1ADA-4368-AE13-4AF4FF7EC188}" dt="2023-07-08T05:21:33.837" v="2878" actId="20577"/>
          <ac:spMkLst>
            <pc:docMk/>
            <pc:sldMk cId="4292315240" sldId="282"/>
            <ac:spMk id="6" creationId="{A1C65249-3884-41A1-236F-FEC41EB09B05}"/>
          </ac:spMkLst>
        </pc:spChg>
        <pc:spChg chg="add mod">
          <ac:chgData name="Toby Donaldson" userId="2e6e5431-bb17-4c41-9985-d39c50d83c73" providerId="ADAL" clId="{B9586FC7-1ADA-4368-AE13-4AF4FF7EC188}" dt="2023-07-08T05:48:01.328" v="3404" actId="1076"/>
          <ac:spMkLst>
            <pc:docMk/>
            <pc:sldMk cId="4292315240" sldId="282"/>
            <ac:spMk id="24" creationId="{8CC4AB94-06B0-9122-DE2A-4D29CB17BE33}"/>
          </ac:spMkLst>
        </pc:spChg>
        <pc:spChg chg="mod">
          <ac:chgData name="Toby Donaldson" userId="2e6e5431-bb17-4c41-9985-d39c50d83c73" providerId="ADAL" clId="{B9586FC7-1ADA-4368-AE13-4AF4FF7EC188}" dt="2023-07-08T05:46:01.742" v="3376" actId="20577"/>
          <ac:spMkLst>
            <pc:docMk/>
            <pc:sldMk cId="4292315240" sldId="282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08T05:46:04.538" v="3378" actId="20577"/>
          <ac:spMkLst>
            <pc:docMk/>
            <pc:sldMk cId="4292315240" sldId="282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08T05:48:01.328" v="3404" actId="1076"/>
          <ac:spMkLst>
            <pc:docMk/>
            <pc:sldMk cId="4292315240" sldId="282"/>
            <ac:spMk id="73" creationId="{706F1BA6-D228-9AEA-3E5A-97417C4E3ECE}"/>
          </ac:spMkLst>
        </pc:spChg>
        <pc:spChg chg="mod">
          <ac:chgData name="Toby Donaldson" userId="2e6e5431-bb17-4c41-9985-d39c50d83c73" providerId="ADAL" clId="{B9586FC7-1ADA-4368-AE13-4AF4FF7EC188}" dt="2023-07-08T05:48:01.328" v="3404" actId="1076"/>
          <ac:spMkLst>
            <pc:docMk/>
            <pc:sldMk cId="4292315240" sldId="282"/>
            <ac:spMk id="74" creationId="{A8C5BFDA-2603-1257-B6E9-696D1F1BE22E}"/>
          </ac:spMkLst>
        </pc:spChg>
        <pc:spChg chg="del">
          <ac:chgData name="Toby Donaldson" userId="2e6e5431-bb17-4c41-9985-d39c50d83c73" providerId="ADAL" clId="{B9586FC7-1ADA-4368-AE13-4AF4FF7EC188}" dt="2023-07-08T05:46:34.030" v="3385" actId="21"/>
          <ac:spMkLst>
            <pc:docMk/>
            <pc:sldMk cId="4292315240" sldId="282"/>
            <ac:spMk id="92" creationId="{232B42D9-39D0-62AB-900D-307C30EF8EB0}"/>
          </ac:spMkLst>
        </pc:spChg>
        <pc:spChg chg="mod">
          <ac:chgData name="Toby Donaldson" userId="2e6e5431-bb17-4c41-9985-d39c50d83c73" providerId="ADAL" clId="{B9586FC7-1ADA-4368-AE13-4AF4FF7EC188}" dt="2023-07-08T05:48:01.328" v="3404" actId="1076"/>
          <ac:spMkLst>
            <pc:docMk/>
            <pc:sldMk cId="4292315240" sldId="282"/>
            <ac:spMk id="98" creationId="{882D82A8-9D8C-9092-735D-EE501DF8272B}"/>
          </ac:spMkLst>
        </pc:spChg>
        <pc:spChg chg="del">
          <ac:chgData name="Toby Donaldson" userId="2e6e5431-bb17-4c41-9985-d39c50d83c73" providerId="ADAL" clId="{B9586FC7-1ADA-4368-AE13-4AF4FF7EC188}" dt="2023-07-08T05:19:57.050" v="2765" actId="21"/>
          <ac:spMkLst>
            <pc:docMk/>
            <pc:sldMk cId="4292315240" sldId="282"/>
            <ac:spMk id="100" creationId="{245CB644-0FB9-32F5-267E-8E41BCCD7193}"/>
          </ac:spMkLst>
        </pc:spChg>
        <pc:grpChg chg="add mod">
          <ac:chgData name="Toby Donaldson" userId="2e6e5431-bb17-4c41-9985-d39c50d83c73" providerId="ADAL" clId="{B9586FC7-1ADA-4368-AE13-4AF4FF7EC188}" dt="2023-07-08T05:48:06.752" v="3405" actId="1076"/>
          <ac:grpSpMkLst>
            <pc:docMk/>
            <pc:sldMk cId="4292315240" sldId="282"/>
            <ac:grpSpMk id="12" creationId="{5BD7523B-7FE6-A1B1-66E1-B9872FCDE3A7}"/>
          </ac:grpSpMkLst>
        </pc:grpChg>
        <pc:picChg chg="del">
          <ac:chgData name="Toby Donaldson" userId="2e6e5431-bb17-4c41-9985-d39c50d83c73" providerId="ADAL" clId="{B9586FC7-1ADA-4368-AE13-4AF4FF7EC188}" dt="2023-07-08T05:20:30.121" v="2776" actId="21"/>
          <ac:picMkLst>
            <pc:docMk/>
            <pc:sldMk cId="4292315240" sldId="282"/>
            <ac:picMk id="19" creationId="{2927A5EE-7C62-6E05-175E-F08EF5CDF1BD}"/>
          </ac:picMkLst>
        </pc:picChg>
        <pc:cxnChg chg="add mod">
          <ac:chgData name="Toby Donaldson" userId="2e6e5431-bb17-4c41-9985-d39c50d83c73" providerId="ADAL" clId="{B9586FC7-1ADA-4368-AE13-4AF4FF7EC188}" dt="2023-07-08T05:48:12.577" v="3406" actId="14100"/>
          <ac:cxnSpMkLst>
            <pc:docMk/>
            <pc:sldMk cId="4292315240" sldId="282"/>
            <ac:cxnSpMk id="8" creationId="{DFD6C6B7-53BF-874A-5CE6-61353EAB7025}"/>
          </ac:cxnSpMkLst>
        </pc:cxnChg>
        <pc:cxnChg chg="add mod">
          <ac:chgData name="Toby Donaldson" userId="2e6e5431-bb17-4c41-9985-d39c50d83c73" providerId="ADAL" clId="{B9586FC7-1ADA-4368-AE13-4AF4FF7EC188}" dt="2023-07-08T05:48:01.328" v="3404" actId="1076"/>
          <ac:cxnSpMkLst>
            <pc:docMk/>
            <pc:sldMk cId="4292315240" sldId="282"/>
            <ac:cxnSpMk id="9" creationId="{AFE37224-2E1E-76C6-1B56-1E4E6704B89C}"/>
          </ac:cxnSpMkLst>
        </pc:cxnChg>
        <pc:cxnChg chg="add mod">
          <ac:chgData name="Toby Donaldson" userId="2e6e5431-bb17-4c41-9985-d39c50d83c73" providerId="ADAL" clId="{B9586FC7-1ADA-4368-AE13-4AF4FF7EC188}" dt="2023-07-08T05:48:06.752" v="3405" actId="1076"/>
          <ac:cxnSpMkLst>
            <pc:docMk/>
            <pc:sldMk cId="4292315240" sldId="282"/>
            <ac:cxnSpMk id="13" creationId="{16F2C98A-DAAA-C064-F8DC-2C3CF16917C6}"/>
          </ac:cxnSpMkLst>
        </pc:cxnChg>
        <pc:cxnChg chg="add mod">
          <ac:chgData name="Toby Donaldson" userId="2e6e5431-bb17-4c41-9985-d39c50d83c73" providerId="ADAL" clId="{B9586FC7-1ADA-4368-AE13-4AF4FF7EC188}" dt="2023-07-08T05:47:12.496" v="3396" actId="14100"/>
          <ac:cxnSpMkLst>
            <pc:docMk/>
            <pc:sldMk cId="4292315240" sldId="282"/>
            <ac:cxnSpMk id="16" creationId="{1D71CAC4-D3A1-166F-DE3D-0B5D9733C5DE}"/>
          </ac:cxnSpMkLst>
        </pc:cxnChg>
        <pc:cxnChg chg="add mod">
          <ac:chgData name="Toby Donaldson" userId="2e6e5431-bb17-4c41-9985-d39c50d83c73" providerId="ADAL" clId="{B9586FC7-1ADA-4368-AE13-4AF4FF7EC188}" dt="2023-07-08T05:48:01.328" v="3404" actId="1076"/>
          <ac:cxnSpMkLst>
            <pc:docMk/>
            <pc:sldMk cId="4292315240" sldId="282"/>
            <ac:cxnSpMk id="23" creationId="{B39A1351-BD5B-7396-A8F0-7E6B804868AC}"/>
          </ac:cxnSpMkLst>
        </pc:cxnChg>
        <pc:cxnChg chg="mod">
          <ac:chgData name="Toby Donaldson" userId="2e6e5431-bb17-4c41-9985-d39c50d83c73" providerId="ADAL" clId="{B9586FC7-1ADA-4368-AE13-4AF4FF7EC188}" dt="2023-07-08T05:19:52.483" v="2764" actId="1582"/>
          <ac:cxnSpMkLst>
            <pc:docMk/>
            <pc:sldMk cId="4292315240" sldId="282"/>
            <ac:cxnSpMk id="76" creationId="{DBD7CDC0-DA20-CD83-029B-281EBC8346F7}"/>
          </ac:cxnSpMkLst>
        </pc:cxnChg>
        <pc:cxnChg chg="del mod">
          <ac:chgData name="Toby Donaldson" userId="2e6e5431-bb17-4c41-9985-d39c50d83c73" providerId="ADAL" clId="{B9586FC7-1ADA-4368-AE13-4AF4FF7EC188}" dt="2023-07-08T05:47:05.026" v="3393" actId="21"/>
          <ac:cxnSpMkLst>
            <pc:docMk/>
            <pc:sldMk cId="4292315240" sldId="282"/>
            <ac:cxnSpMk id="78" creationId="{7A3CE826-690A-B605-8E94-A06A955B4763}"/>
          </ac:cxnSpMkLst>
        </pc:cxnChg>
        <pc:cxnChg chg="del mod">
          <ac:chgData name="Toby Donaldson" userId="2e6e5431-bb17-4c41-9985-d39c50d83c73" providerId="ADAL" clId="{B9586FC7-1ADA-4368-AE13-4AF4FF7EC188}" dt="2023-07-08T05:46:13.820" v="3379" actId="21"/>
          <ac:cxnSpMkLst>
            <pc:docMk/>
            <pc:sldMk cId="4292315240" sldId="282"/>
            <ac:cxnSpMk id="79" creationId="{864925B3-B925-8E57-ADD6-B55E69FD163F}"/>
          </ac:cxnSpMkLst>
        </pc:cxnChg>
        <pc:cxnChg chg="del mod">
          <ac:chgData name="Toby Donaldson" userId="2e6e5431-bb17-4c41-9985-d39c50d83c73" providerId="ADAL" clId="{B9586FC7-1ADA-4368-AE13-4AF4FF7EC188}" dt="2023-07-08T05:46:31.970" v="3384" actId="21"/>
          <ac:cxnSpMkLst>
            <pc:docMk/>
            <pc:sldMk cId="4292315240" sldId="282"/>
            <ac:cxnSpMk id="91" creationId="{C376EAA5-3403-4459-47D0-B64D269C0FBF}"/>
          </ac:cxnSpMkLst>
        </pc:cxnChg>
        <pc:cxnChg chg="mod">
          <ac:chgData name="Toby Donaldson" userId="2e6e5431-bb17-4c41-9985-d39c50d83c73" providerId="ADAL" clId="{B9586FC7-1ADA-4368-AE13-4AF4FF7EC188}" dt="2023-07-08T05:48:01.328" v="3404" actId="1076"/>
          <ac:cxnSpMkLst>
            <pc:docMk/>
            <pc:sldMk cId="4292315240" sldId="282"/>
            <ac:cxnSpMk id="97" creationId="{87FB6A34-1F44-33B7-0A86-321EE3B2FDD3}"/>
          </ac:cxnSpMkLst>
        </pc:cxnChg>
        <pc:cxnChg chg="del mod">
          <ac:chgData name="Toby Donaldson" userId="2e6e5431-bb17-4c41-9985-d39c50d83c73" providerId="ADAL" clId="{B9586FC7-1ADA-4368-AE13-4AF4FF7EC188}" dt="2023-07-08T05:46:29.407" v="3383" actId="21"/>
          <ac:cxnSpMkLst>
            <pc:docMk/>
            <pc:sldMk cId="4292315240" sldId="282"/>
            <ac:cxnSpMk id="99" creationId="{67EBA101-6871-5B0A-7008-5EB082417D80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2:50:18.263" v="6077" actId="20577"/>
        <pc:sldMkLst>
          <pc:docMk/>
          <pc:sldMk cId="3745029375" sldId="283"/>
        </pc:sldMkLst>
        <pc:spChg chg="mod">
          <ac:chgData name="Toby Donaldson" userId="2e6e5431-bb17-4c41-9985-d39c50d83c73" providerId="ADAL" clId="{B9586FC7-1ADA-4368-AE13-4AF4FF7EC188}" dt="2023-07-10T02:50:07.952" v="6075" actId="20577"/>
          <ac:spMkLst>
            <pc:docMk/>
            <pc:sldMk cId="3745029375" sldId="283"/>
            <ac:spMk id="4" creationId="{7319028B-E724-5450-14A8-F2D6A5FAE99B}"/>
          </ac:spMkLst>
        </pc:spChg>
        <pc:spChg chg="mod">
          <ac:chgData name="Toby Donaldson" userId="2e6e5431-bb17-4c41-9985-d39c50d83c73" providerId="ADAL" clId="{B9586FC7-1ADA-4368-AE13-4AF4FF7EC188}" dt="2023-07-08T05:49:02.560" v="3411" actId="164"/>
          <ac:spMkLst>
            <pc:docMk/>
            <pc:sldMk cId="3745029375" sldId="283"/>
            <ac:spMk id="5" creationId="{C7A2C93F-5DA3-0474-4137-D35472FB1694}"/>
          </ac:spMkLst>
        </pc:spChg>
        <pc:spChg chg="del">
          <ac:chgData name="Toby Donaldson" userId="2e6e5431-bb17-4c41-9985-d39c50d83c73" providerId="ADAL" clId="{B9586FC7-1ADA-4368-AE13-4AF4FF7EC188}" dt="2023-07-08T05:21:54.698" v="2880" actId="21"/>
          <ac:spMkLst>
            <pc:docMk/>
            <pc:sldMk cId="3745029375" sldId="283"/>
            <ac:spMk id="6" creationId="{A1C65249-3884-41A1-236F-FEC41EB09B05}"/>
          </ac:spMkLst>
        </pc:spChg>
        <pc:spChg chg="add mod">
          <ac:chgData name="Toby Donaldson" userId="2e6e5431-bb17-4c41-9985-d39c50d83c73" providerId="ADAL" clId="{B9586FC7-1ADA-4368-AE13-4AF4FF7EC188}" dt="2023-07-08T05:49:43.401" v="3418" actId="1076"/>
          <ac:spMkLst>
            <pc:docMk/>
            <pc:sldMk cId="3745029375" sldId="283"/>
            <ac:spMk id="7" creationId="{E06F8C17-0CFC-4812-DF96-7036B4B59AE8}"/>
          </ac:spMkLst>
        </pc:spChg>
        <pc:spChg chg="add mod">
          <ac:chgData name="Toby Donaldson" userId="2e6e5431-bb17-4c41-9985-d39c50d83c73" providerId="ADAL" clId="{B9586FC7-1ADA-4368-AE13-4AF4FF7EC188}" dt="2023-07-08T05:49:43.401" v="3418" actId="1076"/>
          <ac:spMkLst>
            <pc:docMk/>
            <pc:sldMk cId="3745029375" sldId="283"/>
            <ac:spMk id="10" creationId="{8D709FE9-718D-2CB0-EC26-137BD3B8E01C}"/>
          </ac:spMkLst>
        </pc:spChg>
        <pc:spChg chg="mod">
          <ac:chgData name="Toby Donaldson" userId="2e6e5431-bb17-4c41-9985-d39c50d83c73" providerId="ADAL" clId="{B9586FC7-1ADA-4368-AE13-4AF4FF7EC188}" dt="2023-07-08T05:22:55.818" v="2941" actId="113"/>
          <ac:spMkLst>
            <pc:docMk/>
            <pc:sldMk cId="3745029375" sldId="283"/>
            <ac:spMk id="17" creationId="{A439B3A8-C0B8-A98F-103B-6DA825507E6F}"/>
          </ac:spMkLst>
        </pc:spChg>
        <pc:spChg chg="mod">
          <ac:chgData name="Toby Donaldson" userId="2e6e5431-bb17-4c41-9985-d39c50d83c73" providerId="ADAL" clId="{B9586FC7-1ADA-4368-AE13-4AF4FF7EC188}" dt="2023-07-08T05:23:19.574" v="2946" actId="20577"/>
          <ac:spMkLst>
            <pc:docMk/>
            <pc:sldMk cId="3745029375" sldId="283"/>
            <ac:spMk id="18" creationId="{E990820E-F49F-048D-064F-A206E9A9F8FB}"/>
          </ac:spMkLst>
        </pc:spChg>
        <pc:spChg chg="add mod">
          <ac:chgData name="Toby Donaldson" userId="2e6e5431-bb17-4c41-9985-d39c50d83c73" providerId="ADAL" clId="{B9586FC7-1ADA-4368-AE13-4AF4FF7EC188}" dt="2023-07-08T05:50:48.454" v="3440" actId="1076"/>
          <ac:spMkLst>
            <pc:docMk/>
            <pc:sldMk cId="3745029375" sldId="283"/>
            <ac:spMk id="28" creationId="{D343DFBF-0FEC-31FD-DDB5-33906472EEBF}"/>
          </ac:spMkLst>
        </pc:spChg>
        <pc:spChg chg="mod">
          <ac:chgData name="Toby Donaldson" userId="2e6e5431-bb17-4c41-9985-d39c50d83c73" providerId="ADAL" clId="{B9586FC7-1ADA-4368-AE13-4AF4FF7EC188}" dt="2023-07-08T05:51:09.221" v="3445" actId="164"/>
          <ac:spMkLst>
            <pc:docMk/>
            <pc:sldMk cId="3745029375" sldId="283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08T05:51:09.221" v="3445" actId="164"/>
          <ac:spMkLst>
            <pc:docMk/>
            <pc:sldMk cId="3745029375" sldId="283"/>
            <ac:spMk id="68" creationId="{F4049694-6314-4CEE-3DDD-732772A149A2}"/>
          </ac:spMkLst>
        </pc:spChg>
        <pc:spChg chg="mod">
          <ac:chgData name="Toby Donaldson" userId="2e6e5431-bb17-4c41-9985-d39c50d83c73" providerId="ADAL" clId="{B9586FC7-1ADA-4368-AE13-4AF4FF7EC188}" dt="2023-07-10T02:49:49.458" v="6070" actId="20577"/>
          <ac:spMkLst>
            <pc:docMk/>
            <pc:sldMk cId="3745029375" sldId="283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08T05:49:53.786" v="3421" actId="164"/>
          <ac:spMkLst>
            <pc:docMk/>
            <pc:sldMk cId="3745029375" sldId="283"/>
            <ac:spMk id="73" creationId="{706F1BA6-D228-9AEA-3E5A-97417C4E3ECE}"/>
          </ac:spMkLst>
        </pc:spChg>
        <pc:spChg chg="mod">
          <ac:chgData name="Toby Donaldson" userId="2e6e5431-bb17-4c41-9985-d39c50d83c73" providerId="ADAL" clId="{B9586FC7-1ADA-4368-AE13-4AF4FF7EC188}" dt="2023-07-08T05:49:53.786" v="3421" actId="164"/>
          <ac:spMkLst>
            <pc:docMk/>
            <pc:sldMk cId="3745029375" sldId="283"/>
            <ac:spMk id="74" creationId="{A8C5BFDA-2603-1257-B6E9-696D1F1BE22E}"/>
          </ac:spMkLst>
        </pc:spChg>
        <pc:spChg chg="mod">
          <ac:chgData name="Toby Donaldson" userId="2e6e5431-bb17-4c41-9985-d39c50d83c73" providerId="ADAL" clId="{B9586FC7-1ADA-4368-AE13-4AF4FF7EC188}" dt="2023-07-10T02:49:51.606" v="6071" actId="20577"/>
          <ac:spMkLst>
            <pc:docMk/>
            <pc:sldMk cId="3745029375" sldId="283"/>
            <ac:spMk id="80" creationId="{724FB864-DD5B-95EB-0321-6CE9D95B9F46}"/>
          </ac:spMkLst>
        </pc:spChg>
        <pc:spChg chg="mod">
          <ac:chgData name="Toby Donaldson" userId="2e6e5431-bb17-4c41-9985-d39c50d83c73" providerId="ADAL" clId="{B9586FC7-1ADA-4368-AE13-4AF4FF7EC188}" dt="2023-07-10T02:49:57.056" v="6073" actId="20577"/>
          <ac:spMkLst>
            <pc:docMk/>
            <pc:sldMk cId="3745029375" sldId="283"/>
            <ac:spMk id="82" creationId="{B18F5944-030D-E674-0B01-0FD62A36CDD4}"/>
          </ac:spMkLst>
        </pc:spChg>
        <pc:spChg chg="mod">
          <ac:chgData name="Toby Donaldson" userId="2e6e5431-bb17-4c41-9985-d39c50d83c73" providerId="ADAL" clId="{B9586FC7-1ADA-4368-AE13-4AF4FF7EC188}" dt="2023-07-10T02:50:18.263" v="6077" actId="20577"/>
          <ac:spMkLst>
            <pc:docMk/>
            <pc:sldMk cId="3745029375" sldId="283"/>
            <ac:spMk id="84" creationId="{6B6D19D2-FB83-45B2-FC3B-8FADF41A3976}"/>
          </ac:spMkLst>
        </pc:spChg>
        <pc:spChg chg="del">
          <ac:chgData name="Toby Donaldson" userId="2e6e5431-bb17-4c41-9985-d39c50d83c73" providerId="ADAL" clId="{B9586FC7-1ADA-4368-AE13-4AF4FF7EC188}" dt="2023-07-08T05:48:44.691" v="3407" actId="21"/>
          <ac:spMkLst>
            <pc:docMk/>
            <pc:sldMk cId="3745029375" sldId="283"/>
            <ac:spMk id="92" creationId="{232B42D9-39D0-62AB-900D-307C30EF8EB0}"/>
          </ac:spMkLst>
        </pc:spChg>
        <pc:spChg chg="mod">
          <ac:chgData name="Toby Donaldson" userId="2e6e5431-bb17-4c41-9985-d39c50d83c73" providerId="ADAL" clId="{B9586FC7-1ADA-4368-AE13-4AF4FF7EC188}" dt="2023-07-08T05:50:17.581" v="3428" actId="1076"/>
          <ac:spMkLst>
            <pc:docMk/>
            <pc:sldMk cId="3745029375" sldId="283"/>
            <ac:spMk id="98" creationId="{882D82A8-9D8C-9092-735D-EE501DF8272B}"/>
          </ac:spMkLst>
        </pc:spChg>
        <pc:grpChg chg="add mod">
          <ac:chgData name="Toby Donaldson" userId="2e6e5431-bb17-4c41-9985-d39c50d83c73" providerId="ADAL" clId="{B9586FC7-1ADA-4368-AE13-4AF4FF7EC188}" dt="2023-07-08T05:49:34.788" v="3416" actId="1076"/>
          <ac:grpSpMkLst>
            <pc:docMk/>
            <pc:sldMk cId="3745029375" sldId="283"/>
            <ac:grpSpMk id="14" creationId="{B29CDB15-0A3A-2F5A-085A-D8F965CAC626}"/>
          </ac:grpSpMkLst>
        </pc:grpChg>
        <pc:grpChg chg="add mod">
          <ac:chgData name="Toby Donaldson" userId="2e6e5431-bb17-4c41-9985-d39c50d83c73" providerId="ADAL" clId="{B9586FC7-1ADA-4368-AE13-4AF4FF7EC188}" dt="2023-07-08T05:49:57.001" v="3422" actId="1076"/>
          <ac:grpSpMkLst>
            <pc:docMk/>
            <pc:sldMk cId="3745029375" sldId="283"/>
            <ac:grpSpMk id="22" creationId="{F0A777B0-1D70-D958-711B-CB490E3FF878}"/>
          </ac:grpSpMkLst>
        </pc:grpChg>
        <pc:grpChg chg="add mod">
          <ac:chgData name="Toby Donaldson" userId="2e6e5431-bb17-4c41-9985-d39c50d83c73" providerId="ADAL" clId="{B9586FC7-1ADA-4368-AE13-4AF4FF7EC188}" dt="2023-07-08T05:51:12.808" v="3446" actId="1076"/>
          <ac:grpSpMkLst>
            <pc:docMk/>
            <pc:sldMk cId="3745029375" sldId="283"/>
            <ac:grpSpMk id="33" creationId="{E0FE8531-A29C-B23F-07FA-002DF148F9FF}"/>
          </ac:grpSpMkLst>
        </pc:grpChg>
        <pc:picChg chg="add mod">
          <ac:chgData name="Toby Donaldson" userId="2e6e5431-bb17-4c41-9985-d39c50d83c73" providerId="ADAL" clId="{B9586FC7-1ADA-4368-AE13-4AF4FF7EC188}" dt="2023-07-08T05:25:08.070" v="3098" actId="1076"/>
          <ac:picMkLst>
            <pc:docMk/>
            <pc:sldMk cId="3745029375" sldId="283"/>
            <ac:picMk id="2" creationId="{0C55368E-358D-991C-BCCF-57381DCA847C}"/>
          </ac:picMkLst>
        </pc:picChg>
        <pc:cxnChg chg="add mod">
          <ac:chgData name="Toby Donaldson" userId="2e6e5431-bb17-4c41-9985-d39c50d83c73" providerId="ADAL" clId="{B9586FC7-1ADA-4368-AE13-4AF4FF7EC188}" dt="2023-07-08T05:49:43.401" v="3418" actId="1076"/>
          <ac:cxnSpMkLst>
            <pc:docMk/>
            <pc:sldMk cId="3745029375" sldId="283"/>
            <ac:cxnSpMk id="3" creationId="{39603B6F-4106-95B2-F2A2-7EB6618F5861}"/>
          </ac:cxnSpMkLst>
        </pc:cxnChg>
        <pc:cxnChg chg="del mod">
          <ac:chgData name="Toby Donaldson" userId="2e6e5431-bb17-4c41-9985-d39c50d83c73" providerId="ADAL" clId="{B9586FC7-1ADA-4368-AE13-4AF4FF7EC188}" dt="2023-07-08T05:21:57.824" v="2881" actId="21"/>
          <ac:cxnSpMkLst>
            <pc:docMk/>
            <pc:sldMk cId="3745029375" sldId="283"/>
            <ac:cxnSpMk id="8" creationId="{DFD6C6B7-53BF-874A-5CE6-61353EAB7025}"/>
          </ac:cxnSpMkLst>
        </pc:cxnChg>
        <pc:cxnChg chg="add mod">
          <ac:chgData name="Toby Donaldson" userId="2e6e5431-bb17-4c41-9985-d39c50d83c73" providerId="ADAL" clId="{B9586FC7-1ADA-4368-AE13-4AF4FF7EC188}" dt="2023-07-08T05:49:43.401" v="3418" actId="1076"/>
          <ac:cxnSpMkLst>
            <pc:docMk/>
            <pc:sldMk cId="3745029375" sldId="283"/>
            <ac:cxnSpMk id="9" creationId="{506F8CEF-CBE4-B63B-9D9D-14394ED15CA2}"/>
          </ac:cxnSpMkLst>
        </pc:cxnChg>
        <pc:cxnChg chg="add mod">
          <ac:chgData name="Toby Donaldson" userId="2e6e5431-bb17-4c41-9985-d39c50d83c73" providerId="ADAL" clId="{B9586FC7-1ADA-4368-AE13-4AF4FF7EC188}" dt="2023-07-08T05:50:48.454" v="3440" actId="1076"/>
          <ac:cxnSpMkLst>
            <pc:docMk/>
            <pc:sldMk cId="3745029375" sldId="283"/>
            <ac:cxnSpMk id="27" creationId="{B295DAAA-41B6-B0B7-7EFA-C2D445ED79BA}"/>
          </ac:cxnSpMkLst>
        </pc:cxnChg>
        <pc:cxnChg chg="mod">
          <ac:chgData name="Toby Donaldson" userId="2e6e5431-bb17-4c41-9985-d39c50d83c73" providerId="ADAL" clId="{B9586FC7-1ADA-4368-AE13-4AF4FF7EC188}" dt="2023-07-08T05:51:12.808" v="3446" actId="1076"/>
          <ac:cxnSpMkLst>
            <pc:docMk/>
            <pc:sldMk cId="3745029375" sldId="283"/>
            <ac:cxnSpMk id="76" creationId="{DBD7CDC0-DA20-CD83-029B-281EBC8346F7}"/>
          </ac:cxnSpMkLst>
        </pc:cxnChg>
        <pc:cxnChg chg="mod">
          <ac:chgData name="Toby Donaldson" userId="2e6e5431-bb17-4c41-9985-d39c50d83c73" providerId="ADAL" clId="{B9586FC7-1ADA-4368-AE13-4AF4FF7EC188}" dt="2023-07-08T05:51:12.808" v="3446" actId="1076"/>
          <ac:cxnSpMkLst>
            <pc:docMk/>
            <pc:sldMk cId="3745029375" sldId="283"/>
            <ac:cxnSpMk id="78" creationId="{7A3CE826-690A-B605-8E94-A06A955B4763}"/>
          </ac:cxnSpMkLst>
        </pc:cxnChg>
        <pc:cxnChg chg="mod">
          <ac:chgData name="Toby Donaldson" userId="2e6e5431-bb17-4c41-9985-d39c50d83c73" providerId="ADAL" clId="{B9586FC7-1ADA-4368-AE13-4AF4FF7EC188}" dt="2023-07-08T05:51:12.808" v="3446" actId="1076"/>
          <ac:cxnSpMkLst>
            <pc:docMk/>
            <pc:sldMk cId="3745029375" sldId="283"/>
            <ac:cxnSpMk id="79" creationId="{864925B3-B925-8E57-ADD6-B55E69FD163F}"/>
          </ac:cxnSpMkLst>
        </pc:cxnChg>
        <pc:cxnChg chg="del mod">
          <ac:chgData name="Toby Donaldson" userId="2e6e5431-bb17-4c41-9985-d39c50d83c73" providerId="ADAL" clId="{B9586FC7-1ADA-4368-AE13-4AF4FF7EC188}" dt="2023-07-08T05:48:44.691" v="3407" actId="21"/>
          <ac:cxnSpMkLst>
            <pc:docMk/>
            <pc:sldMk cId="3745029375" sldId="283"/>
            <ac:cxnSpMk id="91" creationId="{C376EAA5-3403-4459-47D0-B64D269C0FBF}"/>
          </ac:cxnSpMkLst>
        </pc:cxnChg>
        <pc:cxnChg chg="mod">
          <ac:chgData name="Toby Donaldson" userId="2e6e5431-bb17-4c41-9985-d39c50d83c73" providerId="ADAL" clId="{B9586FC7-1ADA-4368-AE13-4AF4FF7EC188}" dt="2023-07-08T05:50:17.581" v="3428" actId="1076"/>
          <ac:cxnSpMkLst>
            <pc:docMk/>
            <pc:sldMk cId="3745029375" sldId="283"/>
            <ac:cxnSpMk id="97" creationId="{87FB6A34-1F44-33B7-0A86-321EE3B2FDD3}"/>
          </ac:cxnSpMkLst>
        </pc:cxnChg>
        <pc:cxnChg chg="mod">
          <ac:chgData name="Toby Donaldson" userId="2e6e5431-bb17-4c41-9985-d39c50d83c73" providerId="ADAL" clId="{B9586FC7-1ADA-4368-AE13-4AF4FF7EC188}" dt="2023-07-08T05:49:34.788" v="3416" actId="1076"/>
          <ac:cxnSpMkLst>
            <pc:docMk/>
            <pc:sldMk cId="3745029375" sldId="283"/>
            <ac:cxnSpMk id="99" creationId="{67EBA101-6871-5B0A-7008-5EB082417D80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2:52:37.048" v="6087" actId="20577"/>
        <pc:sldMkLst>
          <pc:docMk/>
          <pc:sldMk cId="2623077837" sldId="284"/>
        </pc:sldMkLst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4" creationId="{7319028B-E724-5450-14A8-F2D6A5FAE99B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5" creationId="{C7A2C93F-5DA3-0474-4137-D35472FB1694}"/>
          </ac:spMkLst>
        </pc:spChg>
        <pc:spChg chg="add mod">
          <ac:chgData name="Toby Donaldson" userId="2e6e5431-bb17-4c41-9985-d39c50d83c73" providerId="ADAL" clId="{B9586FC7-1ADA-4368-AE13-4AF4FF7EC188}" dt="2023-07-08T05:27:51.394" v="3119" actId="1076"/>
          <ac:spMkLst>
            <pc:docMk/>
            <pc:sldMk cId="2623077837" sldId="284"/>
            <ac:spMk id="6" creationId="{62904010-725B-6B58-AE5C-0152E66CAD7F}"/>
          </ac:spMkLst>
        </pc:spChg>
        <pc:spChg chg="add del mod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9" creationId="{F213D4E8-1617-EB22-CE94-C3DE5CCCCA07}"/>
          </ac:spMkLst>
        </pc:spChg>
        <pc:spChg chg="add del mod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11" creationId="{8A0BEA5F-36F9-A0AD-3282-CA4E0942B8CB}"/>
          </ac:spMkLst>
        </pc:spChg>
        <pc:spChg chg="add del mod">
          <ac:chgData name="Toby Donaldson" userId="2e6e5431-bb17-4c41-9985-d39c50d83c73" providerId="ADAL" clId="{B9586FC7-1ADA-4368-AE13-4AF4FF7EC188}" dt="2023-07-08T05:52:11.153" v="3453" actId="21"/>
          <ac:spMkLst>
            <pc:docMk/>
            <pc:sldMk cId="2623077837" sldId="284"/>
            <ac:spMk id="12" creationId="{2983C815-F4C7-2A0D-73AA-7C6FA87D8960}"/>
          </ac:spMkLst>
        </pc:spChg>
        <pc:spChg chg="add del mod">
          <ac:chgData name="Toby Donaldson" userId="2e6e5431-bb17-4c41-9985-d39c50d83c73" providerId="ADAL" clId="{B9586FC7-1ADA-4368-AE13-4AF4FF7EC188}" dt="2023-07-08T05:52:08.248" v="3452" actId="21"/>
          <ac:spMkLst>
            <pc:docMk/>
            <pc:sldMk cId="2623077837" sldId="284"/>
            <ac:spMk id="13" creationId="{ADAC5565-D1BB-92E6-33FC-FB1011BCBA27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14" creationId="{2935838C-52C3-31C5-0E3A-27F670BE6581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15" creationId="{D52A3214-6F0E-C09F-BEAB-EF566BA27230}"/>
          </ac:spMkLst>
        </pc:spChg>
        <pc:spChg chg="mod">
          <ac:chgData name="Toby Donaldson" userId="2e6e5431-bb17-4c41-9985-d39c50d83c73" providerId="ADAL" clId="{B9586FC7-1ADA-4368-AE13-4AF4FF7EC188}" dt="2023-07-08T05:23:23.960" v="2948" actId="20577"/>
          <ac:spMkLst>
            <pc:docMk/>
            <pc:sldMk cId="2623077837" sldId="284"/>
            <ac:spMk id="18" creationId="{E990820E-F49F-048D-064F-A206E9A9F8FB}"/>
          </ac:spMkLst>
        </pc:spChg>
        <pc:spChg chg="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19" creationId="{745E42CE-BA65-368C-D5AB-077003D1D896}"/>
          </ac:spMkLst>
        </pc:spChg>
        <pc:spChg chg="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20" creationId="{B0D78346-1C56-62F5-EEA3-E409AF5F04E7}"/>
          </ac:spMkLst>
        </pc:spChg>
        <pc:spChg chg="add mod">
          <ac:chgData name="Toby Donaldson" userId="2e6e5431-bb17-4c41-9985-d39c50d83c73" providerId="ADAL" clId="{B9586FC7-1ADA-4368-AE13-4AF4FF7EC188}" dt="2023-07-10T02:52:22.600" v="6079" actId="20577"/>
          <ac:spMkLst>
            <pc:docMk/>
            <pc:sldMk cId="2623077837" sldId="284"/>
            <ac:spMk id="21" creationId="{FBB462DE-928A-F75D-7037-94BE6BA886FD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22" creationId="{04BAF4D4-3A79-AAA2-D090-5EDE7CFB69C7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23" creationId="{853292CC-3FFD-FE7F-F6FF-5A45C4BB68B4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24" creationId="{22459734-34EF-8B0C-7B33-2DD53F094385}"/>
          </ac:spMkLst>
        </pc:spChg>
        <pc:spChg chg="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26" creationId="{EDDFA0A3-CAE9-137F-CFE0-325C5F817A78}"/>
          </ac:spMkLst>
        </pc:spChg>
        <pc:spChg chg="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27" creationId="{5219AC8D-2207-D34C-6A5C-27098D69FD19}"/>
          </ac:spMkLst>
        </pc:spChg>
        <pc:spChg chg="add mod">
          <ac:chgData name="Toby Donaldson" userId="2e6e5431-bb17-4c41-9985-d39c50d83c73" providerId="ADAL" clId="{B9586FC7-1ADA-4368-AE13-4AF4FF7EC188}" dt="2023-07-10T02:52:26.851" v="6081" actId="20577"/>
          <ac:spMkLst>
            <pc:docMk/>
            <pc:sldMk cId="2623077837" sldId="284"/>
            <ac:spMk id="33" creationId="{28607959-B102-7205-B6AA-4DAC74248447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35" creationId="{7784A0E0-238E-4A3A-DFC2-57921C22BC4D}"/>
          </ac:spMkLst>
        </pc:spChg>
        <pc:spChg chg="add mod">
          <ac:chgData name="Toby Donaldson" userId="2e6e5431-bb17-4c41-9985-d39c50d83c73" providerId="ADAL" clId="{B9586FC7-1ADA-4368-AE13-4AF4FF7EC188}" dt="2023-07-10T02:52:34.442" v="6085" actId="20577"/>
          <ac:spMkLst>
            <pc:docMk/>
            <pc:sldMk cId="2623077837" sldId="284"/>
            <ac:spMk id="36" creationId="{46842CA0-2D15-6AA3-797B-B34170C1CE73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37" creationId="{FACF652A-9421-C03B-41B7-BC6BCBE11DD7}"/>
          </ac:spMkLst>
        </pc:spChg>
        <pc:spChg chg="add mod">
          <ac:chgData name="Toby Donaldson" userId="2e6e5431-bb17-4c41-9985-d39c50d83c73" providerId="ADAL" clId="{B9586FC7-1ADA-4368-AE13-4AF4FF7EC188}" dt="2023-07-10T02:52:37.048" v="6087" actId="20577"/>
          <ac:spMkLst>
            <pc:docMk/>
            <pc:sldMk cId="2623077837" sldId="284"/>
            <ac:spMk id="38" creationId="{A373D9D1-92BE-8E81-C61C-2E9FB778F9DD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39" creationId="{9795389C-CEC8-9A24-F9B7-2E1938259790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44" creationId="{E8BB5413-0333-F4C8-882C-FD2D18DFC887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46" creationId="{68680A4F-92B7-43A1-A098-03A09C4A1380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48" creationId="{6358A864-9D51-3C23-2762-EAFA299219EA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50" creationId="{B39FEE43-2C1D-F04A-014C-DBF22576E22F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53" creationId="{F2FCE01D-97CE-DA8B-8BC3-980D265DAB60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55" creationId="{AF6F206C-DD9C-E7BE-D8A5-A975C762541D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57" creationId="{5E6AF9B7-D9C4-65F9-E1F8-CA204158DF9A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59" creationId="{6B01C290-5A6D-D538-3D8D-D083D5D4B93B}"/>
          </ac:spMkLst>
        </pc:spChg>
        <pc:spChg chg="mod">
          <ac:chgData name="Toby Donaldson" userId="2e6e5431-bb17-4c41-9985-d39c50d83c73" providerId="ADAL" clId="{B9586FC7-1ADA-4368-AE13-4AF4FF7EC188}" dt="2023-07-10T02:52:30.313" v="6083" actId="20577"/>
          <ac:spMkLst>
            <pc:docMk/>
            <pc:sldMk cId="2623077837" sldId="284"/>
            <ac:spMk id="61" creationId="{2577FEFC-2383-9F4D-261B-14D295EB1478}"/>
          </ac:spMkLst>
        </pc:spChg>
        <pc:spChg chg="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62" creationId="{36C48BA1-7FBA-953F-E1FD-C46E08963A0A}"/>
          </ac:spMkLst>
        </pc:spChg>
        <pc:spChg chg="del">
          <ac:chgData name="Toby Donaldson" userId="2e6e5431-bb17-4c41-9985-d39c50d83c73" providerId="ADAL" clId="{B9586FC7-1ADA-4368-AE13-4AF4FF7EC188}" dt="2023-07-08T05:23:14.719" v="2944" actId="21"/>
          <ac:spMkLst>
            <pc:docMk/>
            <pc:sldMk cId="2623077837" sldId="284"/>
            <ac:spMk id="63" creationId="{0269BB25-F0C3-FC47-7296-AF8F5DAB74DB}"/>
          </ac:spMkLst>
        </pc:spChg>
        <pc:spChg chg="del">
          <ac:chgData name="Toby Donaldson" userId="2e6e5431-bb17-4c41-9985-d39c50d83c73" providerId="ADAL" clId="{B9586FC7-1ADA-4368-AE13-4AF4FF7EC188}" dt="2023-07-08T05:23:11.329" v="2943" actId="21"/>
          <ac:spMkLst>
            <pc:docMk/>
            <pc:sldMk cId="2623077837" sldId="284"/>
            <ac:spMk id="64" creationId="{24770B68-9144-98CB-37F2-08200C84408B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65" creationId="{4D9BBE61-FEDA-52A3-BC8A-F7D38A923656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66" creationId="{E7F36839-C8AD-758C-14FD-E5E1EAB0B803}"/>
          </ac:spMkLst>
        </pc:spChg>
        <pc:spChg chg="del mod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67" creationId="{833B5925-3367-68A5-A371-FAF7767A544E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68" creationId="{F4049694-6314-4CEE-3DDD-732772A149A2}"/>
          </ac:spMkLst>
        </pc:spChg>
        <pc:spChg chg="del mod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69" creationId="{BD6688CD-67A2-96A3-F312-83AD298916BA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70" creationId="{07553CA4-D8CD-5A90-6024-46C0F09F7D9E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71" creationId="{DF8E5816-B292-673D-D73C-27EAED686C84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72" creationId="{5E1F9648-AF2F-7F3E-EF73-4B5BCBFD1B5C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73" creationId="{706F1BA6-D228-9AEA-3E5A-97417C4E3ECE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74" creationId="{A8C5BFDA-2603-1257-B6E9-696D1F1BE22E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80" creationId="{724FB864-DD5B-95EB-0321-6CE9D95B9F46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81" creationId="{6945D390-C909-5C40-FB13-3FF5252DA064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82" creationId="{B18F5944-030D-E674-0B01-0FD62A36CDD4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83" creationId="{43C9ACB2-3021-DCB7-82C5-A5F99B31D4ED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84" creationId="{6B6D19D2-FB83-45B2-FC3B-8FADF41A3976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85" creationId="{F7619E94-2250-DB6B-1C04-FFE31F090B26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90" creationId="{E15AA3BF-7996-0E4D-8B19-A3299C01CFFE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92" creationId="{232B42D9-39D0-62AB-900D-307C30EF8EB0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94" creationId="{449BF9B2-7827-AF69-3D8D-5F7C4546E11E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96" creationId="{B0B7DDD3-86D8-D9E4-F7BB-7AA3E47905A0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98" creationId="{882D82A8-9D8C-9092-735D-EE501DF8272B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102" creationId="{73092061-362E-3258-6790-36D54FD1B224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104" creationId="{5F719F87-355D-ED60-5158-54CD95B0C3D4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106" creationId="{838C6FC5-8140-2337-6E75-E3D62ACF805A}"/>
          </ac:spMkLst>
        </pc:spChg>
        <pc:spChg chg="del">
          <ac:chgData name="Toby Donaldson" userId="2e6e5431-bb17-4c41-9985-d39c50d83c73" providerId="ADAL" clId="{B9586FC7-1ADA-4368-AE13-4AF4FF7EC188}" dt="2023-07-08T05:51:34.257" v="3447" actId="21"/>
          <ac:spMkLst>
            <pc:docMk/>
            <pc:sldMk cId="2623077837" sldId="284"/>
            <ac:spMk id="108" creationId="{1EE5DB89-DD23-8C1C-889B-CACD923B38F1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109" creationId="{B598A085-5635-4215-45C1-EA0C0BD10F0D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111" creationId="{C5730679-3DF7-ECE6-6876-55D434DDEEFF}"/>
          </ac:spMkLst>
        </pc:spChg>
        <pc:spChg chg="add mod">
          <ac:chgData name="Toby Donaldson" userId="2e6e5431-bb17-4c41-9985-d39c50d83c73" providerId="ADAL" clId="{B9586FC7-1ADA-4368-AE13-4AF4FF7EC188}" dt="2023-07-08T05:51:41.370" v="3448"/>
          <ac:spMkLst>
            <pc:docMk/>
            <pc:sldMk cId="2623077837" sldId="284"/>
            <ac:spMk id="113" creationId="{CD90D93C-7124-D957-B984-E354B4B2D3A9}"/>
          </ac:spMkLst>
        </pc:spChg>
        <pc:spChg chg="add del">
          <ac:chgData name="Toby Donaldson" userId="2e6e5431-bb17-4c41-9985-d39c50d83c73" providerId="ADAL" clId="{B9586FC7-1ADA-4368-AE13-4AF4FF7EC188}" dt="2023-07-08T05:52:25.947" v="3455" actId="11529"/>
          <ac:spMkLst>
            <pc:docMk/>
            <pc:sldMk cId="2623077837" sldId="284"/>
            <ac:spMk id="116" creationId="{AA4C3BA9-BE3A-3A04-4D6D-62F180B00330}"/>
          </ac:spMkLst>
        </pc:spChg>
        <pc:spChg chg="mod">
          <ac:chgData name="Toby Donaldson" userId="2e6e5431-bb17-4c41-9985-d39c50d83c73" providerId="ADAL" clId="{B9586FC7-1ADA-4368-AE13-4AF4FF7EC188}" dt="2023-07-10T02:48:28.187" v="6069" actId="14100"/>
          <ac:spMkLst>
            <pc:docMk/>
            <pc:sldMk cId="2623077837" sldId="284"/>
            <ac:spMk id="118" creationId="{16198318-155F-37A0-5A07-B04A95DB2C0D}"/>
          </ac:spMkLst>
        </pc:spChg>
        <pc:grpChg chg="add mod">
          <ac:chgData name="Toby Donaldson" userId="2e6e5431-bb17-4c41-9985-d39c50d83c73" providerId="ADAL" clId="{B9586FC7-1ADA-4368-AE13-4AF4FF7EC188}" dt="2023-07-08T05:51:41.370" v="3448"/>
          <ac:grpSpMkLst>
            <pc:docMk/>
            <pc:sldMk cId="2623077837" sldId="284"/>
            <ac:grpSpMk id="16" creationId="{291D47E6-8839-BBB5-845F-FA42872B739A}"/>
          </ac:grpSpMkLst>
        </pc:grpChg>
        <pc:grpChg chg="add mod">
          <ac:chgData name="Toby Donaldson" userId="2e6e5431-bb17-4c41-9985-d39c50d83c73" providerId="ADAL" clId="{B9586FC7-1ADA-4368-AE13-4AF4FF7EC188}" dt="2023-07-08T05:51:41.370" v="3448"/>
          <ac:grpSpMkLst>
            <pc:docMk/>
            <pc:sldMk cId="2623077837" sldId="284"/>
            <ac:grpSpMk id="25" creationId="{D6F36DE5-8B74-471A-599B-7640326C940B}"/>
          </ac:grpSpMkLst>
        </pc:grpChg>
        <pc:grpChg chg="add mod">
          <ac:chgData name="Toby Donaldson" userId="2e6e5431-bb17-4c41-9985-d39c50d83c73" providerId="ADAL" clId="{B9586FC7-1ADA-4368-AE13-4AF4FF7EC188}" dt="2023-07-08T05:51:41.370" v="3448"/>
          <ac:grpSpMkLst>
            <pc:docMk/>
            <pc:sldMk cId="2623077837" sldId="284"/>
            <ac:grpSpMk id="60" creationId="{D0786955-6112-BA1A-FE3D-138800C0C305}"/>
          </ac:grpSpMkLst>
        </pc:grpChg>
        <pc:picChg chg="add mod">
          <ac:chgData name="Toby Donaldson" userId="2e6e5431-bb17-4c41-9985-d39c50d83c73" providerId="ADAL" clId="{B9586FC7-1ADA-4368-AE13-4AF4FF7EC188}" dt="2023-07-08T05:27:51.394" v="3119" actId="1076"/>
          <ac:picMkLst>
            <pc:docMk/>
            <pc:sldMk cId="2623077837" sldId="284"/>
            <ac:picMk id="7" creationId="{7929DB8E-C592-541C-1C95-AEA48E03B7FA}"/>
          </ac:picMkLst>
        </pc:picChg>
        <pc:cxnChg chg="add mod">
          <ac:chgData name="Toby Donaldson" userId="2e6e5431-bb17-4c41-9985-d39c50d83c73" providerId="ADAL" clId="{B9586FC7-1ADA-4368-AE13-4AF4FF7EC188}" dt="2023-07-08T05:51:59.084" v="3451" actId="14100"/>
          <ac:cxnSpMkLst>
            <pc:docMk/>
            <pc:sldMk cId="2623077837" sldId="284"/>
            <ac:cxnSpMk id="3" creationId="{38973282-F82F-D1D9-9875-FFD800B62635}"/>
          </ac:cxnSpMkLst>
        </pc:cxnChg>
        <pc:cxnChg chg="add 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8" creationId="{007BCE5E-93DF-DC3C-21B8-3BE1F262A235}"/>
          </ac:cxnSpMkLst>
        </pc:cxnChg>
        <pc:cxnChg chg="add 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10" creationId="{F97A30F8-1565-4C9E-5638-14F098783AD1}"/>
          </ac:cxnSpMkLst>
        </pc:cxnChg>
        <pc:cxnChg chg="add del mod">
          <ac:chgData name="Toby Donaldson" userId="2e6e5431-bb17-4c41-9985-d39c50d83c73" providerId="ADAL" clId="{B9586FC7-1ADA-4368-AE13-4AF4FF7EC188}" dt="2023-07-08T05:52:08.248" v="3452" actId="21"/>
          <ac:cxnSpMkLst>
            <pc:docMk/>
            <pc:sldMk cId="2623077837" sldId="284"/>
            <ac:cxnSpMk id="28" creationId="{9B31AE76-096E-2F96-3B13-1CA4183300AC}"/>
          </ac:cxnSpMkLst>
        </pc:cxnChg>
        <pc:cxnChg chg="add del mod">
          <ac:chgData name="Toby Donaldson" userId="2e6e5431-bb17-4c41-9985-d39c50d83c73" providerId="ADAL" clId="{B9586FC7-1ADA-4368-AE13-4AF4FF7EC188}" dt="2023-07-08T05:52:08.248" v="3452" actId="21"/>
          <ac:cxnSpMkLst>
            <pc:docMk/>
            <pc:sldMk cId="2623077837" sldId="284"/>
            <ac:cxnSpMk id="29" creationId="{F8D07677-602F-E3AD-05FA-D1478F4BC7BF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30" creationId="{F59D7D14-FC39-8D99-E55D-27EBB2C5FFBE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31" creationId="{EE2FA4C1-A94E-F990-E892-87781328A7BA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32" creationId="{B76CD287-4828-61CC-94B2-A04D668AB2F0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40" creationId="{4B6A48ED-C2A8-E9E6-04F2-7686B0DFD5B8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41" creationId="{756F3FB9-0BCC-267D-F91D-D316CB56C87E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42" creationId="{3CF413A8-4014-8F44-81C2-6FBAD5BDCD33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43" creationId="{28400BC0-B15E-B909-BC68-57F9C988843D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45" creationId="{D69EC877-A1B2-FDC5-D38A-4C97DF3A301A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47" creationId="{14B6C117-CDCB-75FF-D4B2-F57A686BE516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49" creationId="{46094422-B4D0-C7C7-71F9-3662F352121A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51" creationId="{0095820D-5E48-B631-45D9-FAF5A20506C2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52" creationId="{0EB53A03-BE30-97E0-7D1A-6D1747DFE9AC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54" creationId="{BBE4E7A7-E840-A738-E153-C3E259D3B5B8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56" creationId="{4E52E8F9-71D0-6415-463D-7DFC7C94495C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58" creationId="{B43EB5CE-4DFD-BD8C-C32B-9271877D9E0A}"/>
          </ac:cxnSpMkLst>
        </pc:cxnChg>
        <pc:cxnChg chg="del mod">
          <ac:chgData name="Toby Donaldson" userId="2e6e5431-bb17-4c41-9985-d39c50d83c73" providerId="ADAL" clId="{B9586FC7-1ADA-4368-AE13-4AF4FF7EC188}" dt="2023-07-08T05:23:14.719" v="2944" actId="21"/>
          <ac:cxnSpMkLst>
            <pc:docMk/>
            <pc:sldMk cId="2623077837" sldId="284"/>
            <ac:cxnSpMk id="75" creationId="{7C9B3B9B-DD6E-5E21-DBDF-6E893F0162C5}"/>
          </ac:cxnSpMkLst>
        </pc:cxnChg>
        <pc:cxnChg chg="del mod">
          <ac:chgData name="Toby Donaldson" userId="2e6e5431-bb17-4c41-9985-d39c50d83c73" providerId="ADAL" clId="{B9586FC7-1ADA-4368-AE13-4AF4FF7EC188}" dt="2023-07-08T05:23:14.719" v="2944" actId="21"/>
          <ac:cxnSpMkLst>
            <pc:docMk/>
            <pc:sldMk cId="2623077837" sldId="284"/>
            <ac:cxnSpMk id="76" creationId="{DBD7CDC0-DA20-CD83-029B-281EBC8346F7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77" creationId="{4DF03442-FC90-C48B-BD33-A5860530CF53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78" creationId="{7A3CE826-690A-B605-8E94-A06A955B4763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79" creationId="{864925B3-B925-8E57-ADD6-B55E69FD163F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86" creationId="{68A43FA7-6378-356A-FA7C-189841A8D272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87" creationId="{19DD5012-5F0B-EBA3-7D14-F0BF1E3CF87A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88" creationId="{01A6BE3E-CF2E-2F43-EB93-6823B92F5375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89" creationId="{934A4E22-7979-1A99-AFDC-E7F75CF0D472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91" creationId="{C376EAA5-3403-4459-47D0-B64D269C0FBF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93" creationId="{80B76EF3-90B6-ACD8-0AB4-E4D94AAACD81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95" creationId="{885C1504-2917-3731-E631-B0121B7317A5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97" creationId="{87FB6A34-1F44-33B7-0A86-321EE3B2FDD3}"/>
          </ac:cxnSpMkLst>
        </pc:cxnChg>
        <pc:cxnChg chg="del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99" creationId="{67EBA101-6871-5B0A-7008-5EB082417D80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100" creationId="{83AA3AAA-2C20-4D60-4613-709771B4C839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101" creationId="{D1ED8479-A271-EAFE-04F1-C0A45DC164CF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103" creationId="{22B3CA5E-BF77-FCFF-51B7-E3771153292D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105" creationId="{4D3F50D2-AA44-4932-34B1-398452BE5352}"/>
          </ac:cxnSpMkLst>
        </pc:cxnChg>
        <pc:cxnChg chg="del mod">
          <ac:chgData name="Toby Donaldson" userId="2e6e5431-bb17-4c41-9985-d39c50d83c73" providerId="ADAL" clId="{B9586FC7-1ADA-4368-AE13-4AF4FF7EC188}" dt="2023-07-08T05:51:34.257" v="3447" actId="21"/>
          <ac:cxnSpMkLst>
            <pc:docMk/>
            <pc:sldMk cId="2623077837" sldId="284"/>
            <ac:cxnSpMk id="107" creationId="{DC4F2C5F-803E-4DE8-4D47-D850F8AE5E07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110" creationId="{01A58331-22B4-2B4C-AAA2-CC484413DE7C}"/>
          </ac:cxnSpMkLst>
        </pc:cxnChg>
        <pc:cxnChg chg="add mod">
          <ac:chgData name="Toby Donaldson" userId="2e6e5431-bb17-4c41-9985-d39c50d83c73" providerId="ADAL" clId="{B9586FC7-1ADA-4368-AE13-4AF4FF7EC188}" dt="2023-07-08T05:51:41.370" v="3448"/>
          <ac:cxnSpMkLst>
            <pc:docMk/>
            <pc:sldMk cId="2623077837" sldId="284"/>
            <ac:cxnSpMk id="112" creationId="{C7654418-CD8F-C151-3709-7336D2E4FF52}"/>
          </ac:cxnSpMkLst>
        </pc:cxnChg>
      </pc:sldChg>
      <pc:sldChg chg="addSp delSp modSp add del mod">
        <pc:chgData name="Toby Donaldson" userId="2e6e5431-bb17-4c41-9985-d39c50d83c73" providerId="ADAL" clId="{B9586FC7-1ADA-4368-AE13-4AF4FF7EC188}" dt="2023-07-08T05:56:39.636" v="3487" actId="2696"/>
        <pc:sldMkLst>
          <pc:docMk/>
          <pc:sldMk cId="2445131282" sldId="285"/>
        </pc:sldMkLst>
        <pc:spChg chg="add mod">
          <ac:chgData name="Toby Donaldson" userId="2e6e5431-bb17-4c41-9985-d39c50d83c73" providerId="ADAL" clId="{B9586FC7-1ADA-4368-AE13-4AF4FF7EC188}" dt="2023-07-08T05:27:13.069" v="3118" actId="693"/>
          <ac:spMkLst>
            <pc:docMk/>
            <pc:sldMk cId="2445131282" sldId="285"/>
            <ac:spMk id="2" creationId="{0542770F-E672-4572-0EAD-586B1ADA5299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4" creationId="{7319028B-E724-5450-14A8-F2D6A5FAE99B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5" creationId="{C7A2C93F-5DA3-0474-4137-D35472FB1694}"/>
          </ac:spMkLst>
        </pc:spChg>
        <pc:spChg chg="del">
          <ac:chgData name="Toby Donaldson" userId="2e6e5431-bb17-4c41-9985-d39c50d83c73" providerId="ADAL" clId="{B9586FC7-1ADA-4368-AE13-4AF4FF7EC188}" dt="2023-07-08T05:25:47.636" v="3104" actId="21"/>
          <ac:spMkLst>
            <pc:docMk/>
            <pc:sldMk cId="2445131282" sldId="285"/>
            <ac:spMk id="6" creationId="{62904010-725B-6B58-AE5C-0152E66CAD7F}"/>
          </ac:spMkLst>
        </pc:spChg>
        <pc:spChg chg="add mod">
          <ac:chgData name="Toby Donaldson" userId="2e6e5431-bb17-4c41-9985-d39c50d83c73" providerId="ADAL" clId="{B9586FC7-1ADA-4368-AE13-4AF4FF7EC188}" dt="2023-07-08T05:28:01.894" v="3120"/>
          <ac:spMkLst>
            <pc:docMk/>
            <pc:sldMk cId="2445131282" sldId="285"/>
            <ac:spMk id="8" creationId="{65A3978E-81ED-64B1-4E59-787C7780E3FA}"/>
          </ac:spMkLst>
        </pc:spChg>
        <pc:spChg chg="add mod">
          <ac:chgData name="Toby Donaldson" userId="2e6e5431-bb17-4c41-9985-d39c50d83c73" providerId="ADAL" clId="{B9586FC7-1ADA-4368-AE13-4AF4FF7EC188}" dt="2023-07-08T05:28:57.127" v="3213" actId="113"/>
          <ac:spMkLst>
            <pc:docMk/>
            <pc:sldMk cId="2445131282" sldId="285"/>
            <ac:spMk id="9" creationId="{BC2D4246-2428-4D72-B37B-24D257BEFEAF}"/>
          </ac:spMkLst>
        </pc:spChg>
        <pc:spChg chg="add mod">
          <ac:chgData name="Toby Donaldson" userId="2e6e5431-bb17-4c41-9985-d39c50d83c73" providerId="ADAL" clId="{B9586FC7-1ADA-4368-AE13-4AF4FF7EC188}" dt="2023-07-08T05:37:42.076" v="3325" actId="1076"/>
          <ac:spMkLst>
            <pc:docMk/>
            <pc:sldMk cId="2445131282" sldId="285"/>
            <ac:spMk id="11" creationId="{ECCBF1C4-88E0-DB04-4A1A-C1F19A6626EF}"/>
          </ac:spMkLst>
        </pc:spChg>
        <pc:spChg chg="add mod">
          <ac:chgData name="Toby Donaldson" userId="2e6e5431-bb17-4c41-9985-d39c50d83c73" providerId="ADAL" clId="{B9586FC7-1ADA-4368-AE13-4AF4FF7EC188}" dt="2023-07-08T05:37:42.076" v="3325" actId="1076"/>
          <ac:spMkLst>
            <pc:docMk/>
            <pc:sldMk cId="2445131282" sldId="285"/>
            <ac:spMk id="13" creationId="{FC647BDC-F6C6-1309-F520-1A66704C173C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65" creationId="{4D9BBE61-FEDA-52A3-BC8A-F7D38A923656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66" creationId="{E7F36839-C8AD-758C-14FD-E5E1EAB0B803}"/>
          </ac:spMkLst>
        </pc:spChg>
        <pc:spChg chg="mod">
          <ac:chgData name="Toby Donaldson" userId="2e6e5431-bb17-4c41-9985-d39c50d83c73" providerId="ADAL" clId="{B9586FC7-1ADA-4368-AE13-4AF4FF7EC188}" dt="2023-07-08T05:43:03.538" v="3360" actId="20577"/>
          <ac:spMkLst>
            <pc:docMk/>
            <pc:sldMk cId="2445131282" sldId="285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68" creationId="{F4049694-6314-4CEE-3DDD-732772A149A2}"/>
          </ac:spMkLst>
        </pc:spChg>
        <pc:spChg chg="mod">
          <ac:chgData name="Toby Donaldson" userId="2e6e5431-bb17-4c41-9985-d39c50d83c73" providerId="ADAL" clId="{B9586FC7-1ADA-4368-AE13-4AF4FF7EC188}" dt="2023-07-08T05:43:05.782" v="3362" actId="20577"/>
          <ac:spMkLst>
            <pc:docMk/>
            <pc:sldMk cId="2445131282" sldId="285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70" creationId="{07553CA4-D8CD-5A90-6024-46C0F09F7D9E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71" creationId="{DF8E5816-B292-673D-D73C-27EAED686C84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72" creationId="{5E1F9648-AF2F-7F3E-EF73-4B5BCBFD1B5C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73" creationId="{706F1BA6-D228-9AEA-3E5A-97417C4E3ECE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74" creationId="{A8C5BFDA-2603-1257-B6E9-696D1F1BE22E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80" creationId="{724FB864-DD5B-95EB-0321-6CE9D95B9F46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81" creationId="{6945D390-C909-5C40-FB13-3FF5252DA064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82" creationId="{B18F5944-030D-E674-0B01-0FD62A36CDD4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83" creationId="{43C9ACB2-3021-DCB7-82C5-A5F99B31D4ED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84" creationId="{6B6D19D2-FB83-45B2-FC3B-8FADF41A3976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85" creationId="{F7619E94-2250-DB6B-1C04-FFE31F090B26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90" creationId="{E15AA3BF-7996-0E4D-8B19-A3299C01CFFE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92" creationId="{232B42D9-39D0-62AB-900D-307C30EF8EB0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94" creationId="{449BF9B2-7827-AF69-3D8D-5F7C4546E11E}"/>
          </ac:spMkLst>
        </pc:spChg>
        <pc:spChg chg="del mod">
          <ac:chgData name="Toby Donaldson" userId="2e6e5431-bb17-4c41-9985-d39c50d83c73" providerId="ADAL" clId="{B9586FC7-1ADA-4368-AE13-4AF4FF7EC188}" dt="2023-07-08T05:26:34.595" v="3112" actId="21"/>
          <ac:spMkLst>
            <pc:docMk/>
            <pc:sldMk cId="2445131282" sldId="285"/>
            <ac:spMk id="96" creationId="{B0B7DDD3-86D8-D9E4-F7BB-7AA3E47905A0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98" creationId="{882D82A8-9D8C-9092-735D-EE501DF8272B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102" creationId="{73092061-362E-3258-6790-36D54FD1B224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104" creationId="{5F719F87-355D-ED60-5158-54CD95B0C3D4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106" creationId="{838C6FC5-8140-2337-6E75-E3D62ACF805A}"/>
          </ac:spMkLst>
        </pc:spChg>
        <pc:spChg chg="mod">
          <ac:chgData name="Toby Donaldson" userId="2e6e5431-bb17-4c41-9985-d39c50d83c73" providerId="ADAL" clId="{B9586FC7-1ADA-4368-AE13-4AF4FF7EC188}" dt="2023-07-08T05:26:50.947" v="3114" actId="1076"/>
          <ac:spMkLst>
            <pc:docMk/>
            <pc:sldMk cId="2445131282" sldId="285"/>
            <ac:spMk id="108" creationId="{1EE5DB89-DD23-8C1C-889B-CACD923B38F1}"/>
          </ac:spMkLst>
        </pc:spChg>
        <pc:spChg chg="del">
          <ac:chgData name="Toby Donaldson" userId="2e6e5431-bb17-4c41-9985-d39c50d83c73" providerId="ADAL" clId="{B9586FC7-1ADA-4368-AE13-4AF4FF7EC188}" dt="2023-07-08T05:26:20.816" v="3109" actId="21"/>
          <ac:spMkLst>
            <pc:docMk/>
            <pc:sldMk cId="2445131282" sldId="285"/>
            <ac:spMk id="118" creationId="{16198318-155F-37A0-5A07-B04A95DB2C0D}"/>
          </ac:spMkLst>
        </pc:spChg>
        <pc:picChg chg="del">
          <ac:chgData name="Toby Donaldson" userId="2e6e5431-bb17-4c41-9985-d39c50d83c73" providerId="ADAL" clId="{B9586FC7-1ADA-4368-AE13-4AF4FF7EC188}" dt="2023-07-08T05:25:47.636" v="3104" actId="21"/>
          <ac:picMkLst>
            <pc:docMk/>
            <pc:sldMk cId="2445131282" sldId="285"/>
            <ac:picMk id="7" creationId="{7929DB8E-C592-541C-1C95-AEA48E03B7FA}"/>
          </ac:picMkLst>
        </pc:picChg>
        <pc:cxnChg chg="del">
          <ac:chgData name="Toby Donaldson" userId="2e6e5431-bb17-4c41-9985-d39c50d83c73" providerId="ADAL" clId="{B9586FC7-1ADA-4368-AE13-4AF4FF7EC188}" dt="2023-07-08T05:26:17.957" v="3108" actId="21"/>
          <ac:cxnSpMkLst>
            <pc:docMk/>
            <pc:sldMk cId="2445131282" sldId="285"/>
            <ac:cxnSpMk id="3" creationId="{38973282-F82F-D1D9-9875-FFD800B62635}"/>
          </ac:cxnSpMkLst>
        </pc:cxnChg>
        <pc:cxnChg chg="add mod">
          <ac:chgData name="Toby Donaldson" userId="2e6e5431-bb17-4c41-9985-d39c50d83c73" providerId="ADAL" clId="{B9586FC7-1ADA-4368-AE13-4AF4FF7EC188}" dt="2023-07-08T05:37:42.076" v="3325" actId="1076"/>
          <ac:cxnSpMkLst>
            <pc:docMk/>
            <pc:sldMk cId="2445131282" sldId="285"/>
            <ac:cxnSpMk id="10" creationId="{55354F5C-38B5-0B51-7245-A78C6A2FD5E8}"/>
          </ac:cxnSpMkLst>
        </pc:cxnChg>
        <pc:cxnChg chg="add mod">
          <ac:chgData name="Toby Donaldson" userId="2e6e5431-bb17-4c41-9985-d39c50d83c73" providerId="ADAL" clId="{B9586FC7-1ADA-4368-AE13-4AF4FF7EC188}" dt="2023-07-08T05:37:42.076" v="3325" actId="1076"/>
          <ac:cxnSpMkLst>
            <pc:docMk/>
            <pc:sldMk cId="2445131282" sldId="285"/>
            <ac:cxnSpMk id="12" creationId="{1112A8B3-CE40-DFC3-A444-ECD5F90288A1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77" creationId="{4DF03442-FC90-C48B-BD33-A5860530CF53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78" creationId="{7A3CE826-690A-B605-8E94-A06A955B4763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79" creationId="{864925B3-B925-8E57-ADD6-B55E69FD163F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86" creationId="{68A43FA7-6378-356A-FA7C-189841A8D272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87" creationId="{19DD5012-5F0B-EBA3-7D14-F0BF1E3CF87A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88" creationId="{01A6BE3E-CF2E-2F43-EB93-6823B92F5375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89" creationId="{934A4E22-7979-1A99-AFDC-E7F75CF0D472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91" creationId="{C376EAA5-3403-4459-47D0-B64D269C0FBF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93" creationId="{80B76EF3-90B6-ACD8-0AB4-E4D94AAACD81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95" creationId="{885C1504-2917-3731-E631-B0121B7317A5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97" creationId="{87FB6A34-1F44-33B7-0A86-321EE3B2FDD3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99" creationId="{67EBA101-6871-5B0A-7008-5EB082417D80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101" creationId="{D1ED8479-A271-EAFE-04F1-C0A45DC164CF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103" creationId="{22B3CA5E-BF77-FCFF-51B7-E3771153292D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105" creationId="{4D3F50D2-AA44-4932-34B1-398452BE5352}"/>
          </ac:cxnSpMkLst>
        </pc:cxnChg>
        <pc:cxnChg chg="mod">
          <ac:chgData name="Toby Donaldson" userId="2e6e5431-bb17-4c41-9985-d39c50d83c73" providerId="ADAL" clId="{B9586FC7-1ADA-4368-AE13-4AF4FF7EC188}" dt="2023-07-08T05:26:50.947" v="3114" actId="1076"/>
          <ac:cxnSpMkLst>
            <pc:docMk/>
            <pc:sldMk cId="2445131282" sldId="285"/>
            <ac:cxnSpMk id="107" creationId="{DC4F2C5F-803E-4DE8-4D47-D850F8AE5E07}"/>
          </ac:cxnSpMkLst>
        </pc:cxnChg>
      </pc:sldChg>
      <pc:sldChg chg="addSp delSp modSp add del mod">
        <pc:chgData name="Toby Donaldson" userId="2e6e5431-bb17-4c41-9985-d39c50d83c73" providerId="ADAL" clId="{B9586FC7-1ADA-4368-AE13-4AF4FF7EC188}" dt="2023-07-08T06:01:35.990" v="3552" actId="2696"/>
        <pc:sldMkLst>
          <pc:docMk/>
          <pc:sldMk cId="3546795492" sldId="286"/>
        </pc:sldMkLst>
        <pc:spChg chg="mod">
          <ac:chgData name="Toby Donaldson" userId="2e6e5431-bb17-4c41-9985-d39c50d83c73" providerId="ADAL" clId="{B9586FC7-1ADA-4368-AE13-4AF4FF7EC188}" dt="2023-07-08T05:32:46.582" v="3252" actId="14100"/>
          <ac:spMkLst>
            <pc:docMk/>
            <pc:sldMk cId="3546795492" sldId="286"/>
            <ac:spMk id="2" creationId="{0542770F-E672-4572-0EAD-586B1ADA5299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4" creationId="{7319028B-E724-5450-14A8-F2D6A5FAE99B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5" creationId="{C7A2C93F-5DA3-0474-4137-D35472FB1694}"/>
          </ac:spMkLst>
        </pc:spChg>
        <pc:spChg chg="del">
          <ac:chgData name="Toby Donaldson" userId="2e6e5431-bb17-4c41-9985-d39c50d83c73" providerId="ADAL" clId="{B9586FC7-1ADA-4368-AE13-4AF4FF7EC188}" dt="2023-07-08T05:29:15.734" v="3215" actId="21"/>
          <ac:spMkLst>
            <pc:docMk/>
            <pc:sldMk cId="3546795492" sldId="286"/>
            <ac:spMk id="9" creationId="{BC2D4246-2428-4D72-B37B-24D257BEFEAF}"/>
          </ac:spMkLst>
        </pc:spChg>
        <pc:spChg chg="add 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26" creationId="{C53D6C37-33F2-794F-B2B3-E631F799A187}"/>
          </ac:spMkLst>
        </pc:spChg>
        <pc:spChg chg="add mod">
          <ac:chgData name="Toby Donaldson" userId="2e6e5431-bb17-4c41-9985-d39c50d83c73" providerId="ADAL" clId="{B9586FC7-1ADA-4368-AE13-4AF4FF7EC188}" dt="2023-07-08T05:33:23.395" v="3294" actId="1076"/>
          <ac:spMkLst>
            <pc:docMk/>
            <pc:sldMk cId="3546795492" sldId="286"/>
            <ac:spMk id="35" creationId="{B5F5C5B1-1947-C123-0C53-AAA8E80EB0C5}"/>
          </ac:spMkLst>
        </pc:spChg>
        <pc:spChg chg="add mod">
          <ac:chgData name="Toby Donaldson" userId="2e6e5431-bb17-4c41-9985-d39c50d83c73" providerId="ADAL" clId="{B9586FC7-1ADA-4368-AE13-4AF4FF7EC188}" dt="2023-07-08T05:37:52.302" v="3327" actId="1076"/>
          <ac:spMkLst>
            <pc:docMk/>
            <pc:sldMk cId="3546795492" sldId="286"/>
            <ac:spMk id="37" creationId="{93FF3415-6576-F110-00FD-EFEBE37FB7CC}"/>
          </ac:spMkLst>
        </pc:spChg>
        <pc:spChg chg="add mod">
          <ac:chgData name="Toby Donaldson" userId="2e6e5431-bb17-4c41-9985-d39c50d83c73" providerId="ADAL" clId="{B9586FC7-1ADA-4368-AE13-4AF4FF7EC188}" dt="2023-07-08T05:37:52.302" v="3327" actId="1076"/>
          <ac:spMkLst>
            <pc:docMk/>
            <pc:sldMk cId="3546795492" sldId="286"/>
            <ac:spMk id="39" creationId="{EEFB9F28-B37E-E876-851B-D0FE2C22C266}"/>
          </ac:spMkLst>
        </pc:spChg>
        <pc:spChg chg="mod">
          <ac:chgData name="Toby Donaldson" userId="2e6e5431-bb17-4c41-9985-d39c50d83c73" providerId="ADAL" clId="{B9586FC7-1ADA-4368-AE13-4AF4FF7EC188}" dt="2023-07-08T05:31:10.969" v="3235" actId="164"/>
          <ac:spMkLst>
            <pc:docMk/>
            <pc:sldMk cId="3546795492" sldId="286"/>
            <ac:spMk id="65" creationId="{4D9BBE61-FEDA-52A3-BC8A-F7D38A923656}"/>
          </ac:spMkLst>
        </pc:spChg>
        <pc:spChg chg="mod">
          <ac:chgData name="Toby Donaldson" userId="2e6e5431-bb17-4c41-9985-d39c50d83c73" providerId="ADAL" clId="{B9586FC7-1ADA-4368-AE13-4AF4FF7EC188}" dt="2023-07-08T05:31:10.969" v="3235" actId="164"/>
          <ac:spMkLst>
            <pc:docMk/>
            <pc:sldMk cId="3546795492" sldId="286"/>
            <ac:spMk id="66" creationId="{E7F36839-C8AD-758C-14FD-E5E1EAB0B803}"/>
          </ac:spMkLst>
        </pc:spChg>
        <pc:spChg chg="mod">
          <ac:chgData name="Toby Donaldson" userId="2e6e5431-bb17-4c41-9985-d39c50d83c73" providerId="ADAL" clId="{B9586FC7-1ADA-4368-AE13-4AF4FF7EC188}" dt="2023-07-08T05:43:15.223" v="3364" actId="20577"/>
          <ac:spMkLst>
            <pc:docMk/>
            <pc:sldMk cId="3546795492" sldId="286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68" creationId="{F4049694-6314-4CEE-3DDD-732772A149A2}"/>
          </ac:spMkLst>
        </pc:spChg>
        <pc:spChg chg="mod">
          <ac:chgData name="Toby Donaldson" userId="2e6e5431-bb17-4c41-9985-d39c50d83c73" providerId="ADAL" clId="{B9586FC7-1ADA-4368-AE13-4AF4FF7EC188}" dt="2023-07-08T05:43:18.147" v="3366" actId="20577"/>
          <ac:spMkLst>
            <pc:docMk/>
            <pc:sldMk cId="3546795492" sldId="286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70" creationId="{07553CA4-D8CD-5A90-6024-46C0F09F7D9E}"/>
          </ac:spMkLst>
        </pc:spChg>
        <pc:spChg chg="mod">
          <ac:chgData name="Toby Donaldson" userId="2e6e5431-bb17-4c41-9985-d39c50d83c73" providerId="ADAL" clId="{B9586FC7-1ADA-4368-AE13-4AF4FF7EC188}" dt="2023-07-08T05:31:06.211" v="3234" actId="164"/>
          <ac:spMkLst>
            <pc:docMk/>
            <pc:sldMk cId="3546795492" sldId="286"/>
            <ac:spMk id="71" creationId="{DF8E5816-B292-673D-D73C-27EAED686C84}"/>
          </ac:spMkLst>
        </pc:spChg>
        <pc:spChg chg="mod">
          <ac:chgData name="Toby Donaldson" userId="2e6e5431-bb17-4c41-9985-d39c50d83c73" providerId="ADAL" clId="{B9586FC7-1ADA-4368-AE13-4AF4FF7EC188}" dt="2023-07-08T05:31:06.211" v="3234" actId="164"/>
          <ac:spMkLst>
            <pc:docMk/>
            <pc:sldMk cId="3546795492" sldId="286"/>
            <ac:spMk id="72" creationId="{5E1F9648-AF2F-7F3E-EF73-4B5BCBFD1B5C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73" creationId="{706F1BA6-D228-9AEA-3E5A-97417C4E3ECE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74" creationId="{A8C5BFDA-2603-1257-B6E9-696D1F1BE22E}"/>
          </ac:spMkLst>
        </pc:spChg>
        <pc:spChg chg="mod">
          <ac:chgData name="Toby Donaldson" userId="2e6e5431-bb17-4c41-9985-d39c50d83c73" providerId="ADAL" clId="{B9586FC7-1ADA-4368-AE13-4AF4FF7EC188}" dt="2023-07-08T05:32:05.880" v="3245" actId="164"/>
          <ac:spMkLst>
            <pc:docMk/>
            <pc:sldMk cId="3546795492" sldId="286"/>
            <ac:spMk id="80" creationId="{724FB864-DD5B-95EB-0321-6CE9D95B9F46}"/>
          </ac:spMkLst>
        </pc:spChg>
        <pc:spChg chg="mod">
          <ac:chgData name="Toby Donaldson" userId="2e6e5431-bb17-4c41-9985-d39c50d83c73" providerId="ADAL" clId="{B9586FC7-1ADA-4368-AE13-4AF4FF7EC188}" dt="2023-07-08T05:32:05.880" v="3245" actId="164"/>
          <ac:spMkLst>
            <pc:docMk/>
            <pc:sldMk cId="3546795492" sldId="286"/>
            <ac:spMk id="81" creationId="{6945D390-C909-5C40-FB13-3FF5252DA064}"/>
          </ac:spMkLst>
        </pc:spChg>
        <pc:spChg chg="mod">
          <ac:chgData name="Toby Donaldson" userId="2e6e5431-bb17-4c41-9985-d39c50d83c73" providerId="ADAL" clId="{B9586FC7-1ADA-4368-AE13-4AF4FF7EC188}" dt="2023-07-08T05:32:10.752" v="3246" actId="164"/>
          <ac:spMkLst>
            <pc:docMk/>
            <pc:sldMk cId="3546795492" sldId="286"/>
            <ac:spMk id="82" creationId="{B18F5944-030D-E674-0B01-0FD62A36CDD4}"/>
          </ac:spMkLst>
        </pc:spChg>
        <pc:spChg chg="mod">
          <ac:chgData name="Toby Donaldson" userId="2e6e5431-bb17-4c41-9985-d39c50d83c73" providerId="ADAL" clId="{B9586FC7-1ADA-4368-AE13-4AF4FF7EC188}" dt="2023-07-08T05:32:10.752" v="3246" actId="164"/>
          <ac:spMkLst>
            <pc:docMk/>
            <pc:sldMk cId="3546795492" sldId="286"/>
            <ac:spMk id="83" creationId="{43C9ACB2-3021-DCB7-82C5-A5F99B31D4ED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84" creationId="{6B6D19D2-FB83-45B2-FC3B-8FADF41A3976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85" creationId="{F7619E94-2250-DB6B-1C04-FFE31F090B26}"/>
          </ac:spMkLst>
        </pc:spChg>
        <pc:spChg chg="del mod">
          <ac:chgData name="Toby Donaldson" userId="2e6e5431-bb17-4c41-9985-d39c50d83c73" providerId="ADAL" clId="{B9586FC7-1ADA-4368-AE13-4AF4FF7EC188}" dt="2023-07-08T05:29:45.628" v="3218" actId="21"/>
          <ac:spMkLst>
            <pc:docMk/>
            <pc:sldMk cId="3546795492" sldId="286"/>
            <ac:spMk id="90" creationId="{E15AA3BF-7996-0E4D-8B19-A3299C01CFFE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92" creationId="{232B42D9-39D0-62AB-900D-307C30EF8EB0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94" creationId="{449BF9B2-7827-AF69-3D8D-5F7C4546E11E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98" creationId="{882D82A8-9D8C-9092-735D-EE501DF8272B}"/>
          </ac:spMkLst>
        </pc:spChg>
        <pc:spChg chg="mod">
          <ac:chgData name="Toby Donaldson" userId="2e6e5431-bb17-4c41-9985-d39c50d83c73" providerId="ADAL" clId="{B9586FC7-1ADA-4368-AE13-4AF4FF7EC188}" dt="2023-07-08T05:31:19.511" v="3237" actId="1076"/>
          <ac:spMkLst>
            <pc:docMk/>
            <pc:sldMk cId="3546795492" sldId="286"/>
            <ac:spMk id="102" creationId="{73092061-362E-3258-6790-36D54FD1B224}"/>
          </ac:spMkLst>
        </pc:spChg>
        <pc:spChg chg="mod">
          <ac:chgData name="Toby Donaldson" userId="2e6e5431-bb17-4c41-9985-d39c50d83c73" providerId="ADAL" clId="{B9586FC7-1ADA-4368-AE13-4AF4FF7EC188}" dt="2023-07-08T05:31:19.511" v="3237" actId="1076"/>
          <ac:spMkLst>
            <pc:docMk/>
            <pc:sldMk cId="3546795492" sldId="286"/>
            <ac:spMk id="104" creationId="{5F719F87-355D-ED60-5158-54CD95B0C3D4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106" creationId="{838C6FC5-8140-2337-6E75-E3D62ACF805A}"/>
          </ac:spMkLst>
        </pc:spChg>
        <pc:spChg chg="mod">
          <ac:chgData name="Toby Donaldson" userId="2e6e5431-bb17-4c41-9985-d39c50d83c73" providerId="ADAL" clId="{B9586FC7-1ADA-4368-AE13-4AF4FF7EC188}" dt="2023-07-08T05:32:31.407" v="3249" actId="1076"/>
          <ac:spMkLst>
            <pc:docMk/>
            <pc:sldMk cId="3546795492" sldId="286"/>
            <ac:spMk id="108" creationId="{1EE5DB89-DD23-8C1C-889B-CACD923B38F1}"/>
          </ac:spMkLst>
        </pc:spChg>
        <pc:grpChg chg="add mod">
          <ac:chgData name="Toby Donaldson" userId="2e6e5431-bb17-4c41-9985-d39c50d83c73" providerId="ADAL" clId="{B9586FC7-1ADA-4368-AE13-4AF4FF7EC188}" dt="2023-07-08T05:31:21.098" v="3238" actId="1076"/>
          <ac:grpSpMkLst>
            <pc:docMk/>
            <pc:sldMk cId="3546795492" sldId="286"/>
            <ac:grpSpMk id="22" creationId="{47C90063-58D4-961B-FFEF-42C5FB77C928}"/>
          </ac:grpSpMkLst>
        </pc:grpChg>
        <pc:grpChg chg="add mod">
          <ac:chgData name="Toby Donaldson" userId="2e6e5431-bb17-4c41-9985-d39c50d83c73" providerId="ADAL" clId="{B9586FC7-1ADA-4368-AE13-4AF4FF7EC188}" dt="2023-07-08T05:31:10.969" v="3235" actId="164"/>
          <ac:grpSpMkLst>
            <pc:docMk/>
            <pc:sldMk cId="3546795492" sldId="286"/>
            <ac:grpSpMk id="23" creationId="{0EE28E6B-C3FA-6B5A-5C58-2468DBA7771F}"/>
          </ac:grpSpMkLst>
        </pc:grpChg>
        <pc:grpChg chg="add mod">
          <ac:chgData name="Toby Donaldson" userId="2e6e5431-bb17-4c41-9985-d39c50d83c73" providerId="ADAL" clId="{B9586FC7-1ADA-4368-AE13-4AF4FF7EC188}" dt="2023-07-08T05:32:31.407" v="3249" actId="1076"/>
          <ac:grpSpMkLst>
            <pc:docMk/>
            <pc:sldMk cId="3546795492" sldId="286"/>
            <ac:grpSpMk id="28" creationId="{535E1642-8AD4-764E-DD27-A4EA40164C1D}"/>
          </ac:grpSpMkLst>
        </pc:grpChg>
        <pc:grpChg chg="add mod">
          <ac:chgData name="Toby Donaldson" userId="2e6e5431-bb17-4c41-9985-d39c50d83c73" providerId="ADAL" clId="{B9586FC7-1ADA-4368-AE13-4AF4FF7EC188}" dt="2023-07-08T05:32:31.407" v="3249" actId="1076"/>
          <ac:grpSpMkLst>
            <pc:docMk/>
            <pc:sldMk cId="3546795492" sldId="286"/>
            <ac:grpSpMk id="29" creationId="{6F2CA273-91BC-1668-7D39-7F6A4ABABCB8}"/>
          </ac:grpSpMkLst>
        </pc:grpChg>
        <pc:cxnChg chg="add mod">
          <ac:chgData name="Toby Donaldson" userId="2e6e5431-bb17-4c41-9985-d39c50d83c73" providerId="ADAL" clId="{B9586FC7-1ADA-4368-AE13-4AF4FF7EC188}" dt="2023-07-08T05:37:52.302" v="3327" actId="1076"/>
          <ac:cxnSpMkLst>
            <pc:docMk/>
            <pc:sldMk cId="3546795492" sldId="286"/>
            <ac:cxnSpMk id="36" creationId="{7FF997E8-171F-F3F5-BA48-E8E2B1DEE896}"/>
          </ac:cxnSpMkLst>
        </pc:cxnChg>
        <pc:cxnChg chg="add mod">
          <ac:chgData name="Toby Donaldson" userId="2e6e5431-bb17-4c41-9985-d39c50d83c73" providerId="ADAL" clId="{B9586FC7-1ADA-4368-AE13-4AF4FF7EC188}" dt="2023-07-08T05:37:52.302" v="3327" actId="1076"/>
          <ac:cxnSpMkLst>
            <pc:docMk/>
            <pc:sldMk cId="3546795492" sldId="286"/>
            <ac:cxnSpMk id="38" creationId="{986084B1-A57C-6D06-C6FC-D4A933F2FB9E}"/>
          </ac:cxnSpMkLst>
        </pc:cxnChg>
        <pc:cxnChg chg="mod">
          <ac:chgData name="Toby Donaldson" userId="2e6e5431-bb17-4c41-9985-d39c50d83c73" providerId="ADAL" clId="{B9586FC7-1ADA-4368-AE13-4AF4FF7EC188}" dt="2023-07-08T05:31:21.098" v="3238" actId="1076"/>
          <ac:cxnSpMkLst>
            <pc:docMk/>
            <pc:sldMk cId="3546795492" sldId="286"/>
            <ac:cxnSpMk id="77" creationId="{4DF03442-FC90-C48B-BD33-A5860530CF53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78" creationId="{7A3CE826-690A-B605-8E94-A06A955B4763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79" creationId="{864925B3-B925-8E57-ADD6-B55E69FD163F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86" creationId="{68A43FA7-6378-356A-FA7C-189841A8D272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87" creationId="{19DD5012-5F0B-EBA3-7D14-F0BF1E3CF87A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88" creationId="{01A6BE3E-CF2E-2F43-EB93-6823B92F5375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89" creationId="{934A4E22-7979-1A99-AFDC-E7F75CF0D472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91" creationId="{C376EAA5-3403-4459-47D0-B64D269C0FBF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93" creationId="{80B76EF3-90B6-ACD8-0AB4-E4D94AAACD81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95" creationId="{885C1504-2917-3731-E631-B0121B7317A5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97" creationId="{87FB6A34-1F44-33B7-0A86-321EE3B2FDD3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99" creationId="{67EBA101-6871-5B0A-7008-5EB082417D80}"/>
          </ac:cxnSpMkLst>
        </pc:cxnChg>
        <pc:cxnChg chg="mod">
          <ac:chgData name="Toby Donaldson" userId="2e6e5431-bb17-4c41-9985-d39c50d83c73" providerId="ADAL" clId="{B9586FC7-1ADA-4368-AE13-4AF4FF7EC188}" dt="2023-07-08T05:31:21.098" v="3238" actId="1076"/>
          <ac:cxnSpMkLst>
            <pc:docMk/>
            <pc:sldMk cId="3546795492" sldId="286"/>
            <ac:cxnSpMk id="101" creationId="{D1ED8479-A271-EAFE-04F1-C0A45DC164CF}"/>
          </ac:cxnSpMkLst>
        </pc:cxnChg>
        <pc:cxnChg chg="mod">
          <ac:chgData name="Toby Donaldson" userId="2e6e5431-bb17-4c41-9985-d39c50d83c73" providerId="ADAL" clId="{B9586FC7-1ADA-4368-AE13-4AF4FF7EC188}" dt="2023-07-08T05:31:21.098" v="3238" actId="1076"/>
          <ac:cxnSpMkLst>
            <pc:docMk/>
            <pc:sldMk cId="3546795492" sldId="286"/>
            <ac:cxnSpMk id="103" creationId="{22B3CA5E-BF77-FCFF-51B7-E3771153292D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105" creationId="{4D3F50D2-AA44-4932-34B1-398452BE5352}"/>
          </ac:cxnSpMkLst>
        </pc:cxnChg>
        <pc:cxnChg chg="mod">
          <ac:chgData name="Toby Donaldson" userId="2e6e5431-bb17-4c41-9985-d39c50d83c73" providerId="ADAL" clId="{B9586FC7-1ADA-4368-AE13-4AF4FF7EC188}" dt="2023-07-08T05:32:31.407" v="3249" actId="1076"/>
          <ac:cxnSpMkLst>
            <pc:docMk/>
            <pc:sldMk cId="3546795492" sldId="286"/>
            <ac:cxnSpMk id="107" creationId="{DC4F2C5F-803E-4DE8-4D47-D850F8AE5E07}"/>
          </ac:cxnSpMkLst>
        </pc:cxnChg>
      </pc:sldChg>
      <pc:sldChg chg="addSp delSp modSp add mod ord">
        <pc:chgData name="Toby Donaldson" userId="2e6e5431-bb17-4c41-9985-d39c50d83c73" providerId="ADAL" clId="{B9586FC7-1ADA-4368-AE13-4AF4FF7EC188}" dt="2023-07-08T06:07:46.509" v="3660" actId="20577"/>
        <pc:sldMkLst>
          <pc:docMk/>
          <pc:sldMk cId="3503378799" sldId="287"/>
        </pc:sldMkLst>
        <pc:spChg chg="mod">
          <ac:chgData name="Toby Donaldson" userId="2e6e5431-bb17-4c41-9985-d39c50d83c73" providerId="ADAL" clId="{B9586FC7-1ADA-4368-AE13-4AF4FF7EC188}" dt="2023-07-08T06:01:58.522" v="3554" actId="164"/>
          <ac:spMkLst>
            <pc:docMk/>
            <pc:sldMk cId="3503378799" sldId="287"/>
            <ac:spMk id="4" creationId="{7319028B-E724-5450-14A8-F2D6A5FAE99B}"/>
          </ac:spMkLst>
        </pc:spChg>
        <pc:spChg chg="mod">
          <ac:chgData name="Toby Donaldson" userId="2e6e5431-bb17-4c41-9985-d39c50d83c73" providerId="ADAL" clId="{B9586FC7-1ADA-4368-AE13-4AF4FF7EC188}" dt="2023-07-08T06:01:58.522" v="3554" actId="164"/>
          <ac:spMkLst>
            <pc:docMk/>
            <pc:sldMk cId="3503378799" sldId="287"/>
            <ac:spMk id="5" creationId="{C7A2C93F-5DA3-0474-4137-D35472FB1694}"/>
          </ac:spMkLst>
        </pc:spChg>
        <pc:spChg chg="mod">
          <ac:chgData name="Toby Donaldson" userId="2e6e5431-bb17-4c41-9985-d39c50d83c73" providerId="ADAL" clId="{B9586FC7-1ADA-4368-AE13-4AF4FF7EC188}" dt="2023-07-08T06:05:10.750" v="3590" actId="20577"/>
          <ac:spMkLst>
            <pc:docMk/>
            <pc:sldMk cId="3503378799" sldId="287"/>
            <ac:spMk id="8" creationId="{866D6CF2-A113-C8D5-B2B7-FF83CD35224C}"/>
          </ac:spMkLst>
        </pc:spChg>
        <pc:spChg chg="mod">
          <ac:chgData name="Toby Donaldson" userId="2e6e5431-bb17-4c41-9985-d39c50d83c73" providerId="ADAL" clId="{B9586FC7-1ADA-4368-AE13-4AF4FF7EC188}" dt="2023-07-08T05:34:12.230" v="3302"/>
          <ac:spMkLst>
            <pc:docMk/>
            <pc:sldMk cId="3503378799" sldId="287"/>
            <ac:spMk id="9" creationId="{3E7EAEAE-4910-A102-7F6D-9205D77F293D}"/>
          </ac:spMkLst>
        </pc:spChg>
        <pc:spChg chg="add mod">
          <ac:chgData name="Toby Donaldson" userId="2e6e5431-bb17-4c41-9985-d39c50d83c73" providerId="ADAL" clId="{B9586FC7-1ADA-4368-AE13-4AF4FF7EC188}" dt="2023-07-08T06:04:01.866" v="3579" actId="1076"/>
          <ac:spMkLst>
            <pc:docMk/>
            <pc:sldMk cId="3503378799" sldId="287"/>
            <ac:spMk id="14" creationId="{1787DD27-F881-D414-7E3A-56B5CE08C47D}"/>
          </ac:spMkLst>
        </pc:spChg>
        <pc:spChg chg="add mod">
          <ac:chgData name="Toby Donaldson" userId="2e6e5431-bb17-4c41-9985-d39c50d83c73" providerId="ADAL" clId="{B9586FC7-1ADA-4368-AE13-4AF4FF7EC188}" dt="2023-07-08T06:03:51.225" v="3576" actId="1076"/>
          <ac:spMkLst>
            <pc:docMk/>
            <pc:sldMk cId="3503378799" sldId="287"/>
            <ac:spMk id="16" creationId="{BCE4075B-1788-A503-4363-DF6D6C2D47DB}"/>
          </ac:spMkLst>
        </pc:spChg>
        <pc:spChg chg="mod">
          <ac:chgData name="Toby Donaldson" userId="2e6e5431-bb17-4c41-9985-d39c50d83c73" providerId="ADAL" clId="{B9586FC7-1ADA-4368-AE13-4AF4FF7EC188}" dt="2023-07-08T05:33:39.991" v="3299" actId="20577"/>
          <ac:spMkLst>
            <pc:docMk/>
            <pc:sldMk cId="3503378799" sldId="287"/>
            <ac:spMk id="18" creationId="{E990820E-F49F-048D-064F-A206E9A9F8FB}"/>
          </ac:spMkLst>
        </pc:spChg>
        <pc:spChg chg="add del mod">
          <ac:chgData name="Toby Donaldson" userId="2e6e5431-bb17-4c41-9985-d39c50d83c73" providerId="ADAL" clId="{B9586FC7-1ADA-4368-AE13-4AF4FF7EC188}" dt="2023-07-08T05:39:30.505" v="3334"/>
          <ac:spMkLst>
            <pc:docMk/>
            <pc:sldMk cId="3503378799" sldId="287"/>
            <ac:spMk id="23" creationId="{C26EB41E-AE82-5C72-33B5-D5E2D9561265}"/>
          </ac:spMkLst>
        </pc:spChg>
        <pc:spChg chg="add del mod">
          <ac:chgData name="Toby Donaldson" userId="2e6e5431-bb17-4c41-9985-d39c50d83c73" providerId="ADAL" clId="{B9586FC7-1ADA-4368-AE13-4AF4FF7EC188}" dt="2023-07-08T05:39:30.505" v="3334"/>
          <ac:spMkLst>
            <pc:docMk/>
            <pc:sldMk cId="3503378799" sldId="287"/>
            <ac:spMk id="25" creationId="{6F0FF8BD-D43E-7680-DA66-BDFDAA809B0D}"/>
          </ac:spMkLst>
        </pc:spChg>
        <pc:spChg chg="add mod">
          <ac:chgData name="Toby Donaldson" userId="2e6e5431-bb17-4c41-9985-d39c50d83c73" providerId="ADAL" clId="{B9586FC7-1ADA-4368-AE13-4AF4FF7EC188}" dt="2023-07-08T05:39:43.241" v="3336" actId="1076"/>
          <ac:spMkLst>
            <pc:docMk/>
            <pc:sldMk cId="3503378799" sldId="287"/>
            <ac:spMk id="27" creationId="{2132983E-37D4-F00C-E24D-16B3249378F0}"/>
          </ac:spMkLst>
        </pc:spChg>
        <pc:spChg chg="add mod">
          <ac:chgData name="Toby Donaldson" userId="2e6e5431-bb17-4c41-9985-d39c50d83c73" providerId="ADAL" clId="{B9586FC7-1ADA-4368-AE13-4AF4FF7EC188}" dt="2023-07-08T05:39:43.241" v="3336" actId="1076"/>
          <ac:spMkLst>
            <pc:docMk/>
            <pc:sldMk cId="3503378799" sldId="287"/>
            <ac:spMk id="29" creationId="{3256AAD2-323B-3479-B1F1-7FEFF96BE692}"/>
          </ac:spMkLst>
        </pc:spChg>
        <pc:spChg chg="add mod">
          <ac:chgData name="Toby Donaldson" userId="2e6e5431-bb17-4c41-9985-d39c50d83c73" providerId="ADAL" clId="{B9586FC7-1ADA-4368-AE13-4AF4FF7EC188}" dt="2023-07-08T06:03:04.417" v="3567" actId="1076"/>
          <ac:spMkLst>
            <pc:docMk/>
            <pc:sldMk cId="3503378799" sldId="287"/>
            <ac:spMk id="36" creationId="{5B4A8172-FC8E-C1BA-2F0C-EB1329249C03}"/>
          </ac:spMkLst>
        </pc:spChg>
        <pc:spChg chg="mod">
          <ac:chgData name="Toby Donaldson" userId="2e6e5431-bb17-4c41-9985-d39c50d83c73" providerId="ADAL" clId="{B9586FC7-1ADA-4368-AE13-4AF4FF7EC188}" dt="2023-07-08T05:35:45.484" v="3317" actId="164"/>
          <ac:spMkLst>
            <pc:docMk/>
            <pc:sldMk cId="3503378799" sldId="287"/>
            <ac:spMk id="63" creationId="{0269BB25-F0C3-FC47-7296-AF8F5DAB74DB}"/>
          </ac:spMkLst>
        </pc:spChg>
        <pc:spChg chg="mod">
          <ac:chgData name="Toby Donaldson" userId="2e6e5431-bb17-4c41-9985-d39c50d83c73" providerId="ADAL" clId="{B9586FC7-1ADA-4368-AE13-4AF4FF7EC188}" dt="2023-07-08T05:35:45.484" v="3317" actId="164"/>
          <ac:spMkLst>
            <pc:docMk/>
            <pc:sldMk cId="3503378799" sldId="287"/>
            <ac:spMk id="64" creationId="{24770B68-9144-98CB-37F2-08200C84408B}"/>
          </ac:spMkLst>
        </pc:spChg>
        <pc:spChg chg="mod">
          <ac:chgData name="Toby Donaldson" userId="2e6e5431-bb17-4c41-9985-d39c50d83c73" providerId="ADAL" clId="{B9586FC7-1ADA-4368-AE13-4AF4FF7EC188}" dt="2023-07-08T06:02:20.108" v="3557" actId="1076"/>
          <ac:spMkLst>
            <pc:docMk/>
            <pc:sldMk cId="3503378799" sldId="287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08T06:02:20.108" v="3557" actId="1076"/>
          <ac:spMkLst>
            <pc:docMk/>
            <pc:sldMk cId="3503378799" sldId="287"/>
            <ac:spMk id="68" creationId="{F4049694-6314-4CEE-3DDD-732772A149A2}"/>
          </ac:spMkLst>
        </pc:spChg>
        <pc:spChg chg="mod">
          <ac:chgData name="Toby Donaldson" userId="2e6e5431-bb17-4c41-9985-d39c50d83c73" providerId="ADAL" clId="{B9586FC7-1ADA-4368-AE13-4AF4FF7EC188}" dt="2023-07-08T05:43:39.473" v="3370" actId="20577"/>
          <ac:spMkLst>
            <pc:docMk/>
            <pc:sldMk cId="3503378799" sldId="287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08T05:34:02.964" v="3300" actId="1076"/>
          <ac:spMkLst>
            <pc:docMk/>
            <pc:sldMk cId="3503378799" sldId="287"/>
            <ac:spMk id="70" creationId="{07553CA4-D8CD-5A90-6024-46C0F09F7D9E}"/>
          </ac:spMkLst>
        </pc:spChg>
        <pc:spChg chg="mod">
          <ac:chgData name="Toby Donaldson" userId="2e6e5431-bb17-4c41-9985-d39c50d83c73" providerId="ADAL" clId="{B9586FC7-1ADA-4368-AE13-4AF4FF7EC188}" dt="2023-07-08T06:03:40.990" v="3575" actId="207"/>
          <ac:spMkLst>
            <pc:docMk/>
            <pc:sldMk cId="3503378799" sldId="287"/>
            <ac:spMk id="71" creationId="{DF8E5816-B292-673D-D73C-27EAED686C84}"/>
          </ac:spMkLst>
        </pc:spChg>
        <pc:spChg chg="mod">
          <ac:chgData name="Toby Donaldson" userId="2e6e5431-bb17-4c41-9985-d39c50d83c73" providerId="ADAL" clId="{B9586FC7-1ADA-4368-AE13-4AF4FF7EC188}" dt="2023-07-08T05:34:09.499" v="3301" actId="164"/>
          <ac:spMkLst>
            <pc:docMk/>
            <pc:sldMk cId="3503378799" sldId="287"/>
            <ac:spMk id="73" creationId="{706F1BA6-D228-9AEA-3E5A-97417C4E3ECE}"/>
          </ac:spMkLst>
        </pc:spChg>
        <pc:spChg chg="mod">
          <ac:chgData name="Toby Donaldson" userId="2e6e5431-bb17-4c41-9985-d39c50d83c73" providerId="ADAL" clId="{B9586FC7-1ADA-4368-AE13-4AF4FF7EC188}" dt="2023-07-08T05:34:09.499" v="3301" actId="164"/>
          <ac:spMkLst>
            <pc:docMk/>
            <pc:sldMk cId="3503378799" sldId="287"/>
            <ac:spMk id="74" creationId="{A8C5BFDA-2603-1257-B6E9-696D1F1BE22E}"/>
          </ac:spMkLst>
        </pc:spChg>
        <pc:spChg chg="mod">
          <ac:chgData name="Toby Donaldson" userId="2e6e5431-bb17-4c41-9985-d39c50d83c73" providerId="ADAL" clId="{B9586FC7-1ADA-4368-AE13-4AF4FF7EC188}" dt="2023-07-08T05:34:02.964" v="3300" actId="1076"/>
          <ac:spMkLst>
            <pc:docMk/>
            <pc:sldMk cId="3503378799" sldId="287"/>
            <ac:spMk id="80" creationId="{724FB864-DD5B-95EB-0321-6CE9D95B9F46}"/>
          </ac:spMkLst>
        </pc:spChg>
        <pc:spChg chg="mod">
          <ac:chgData name="Toby Donaldson" userId="2e6e5431-bb17-4c41-9985-d39c50d83c73" providerId="ADAL" clId="{B9586FC7-1ADA-4368-AE13-4AF4FF7EC188}" dt="2023-07-08T05:34:02.964" v="3300" actId="1076"/>
          <ac:spMkLst>
            <pc:docMk/>
            <pc:sldMk cId="3503378799" sldId="287"/>
            <ac:spMk id="81" creationId="{6945D390-C909-5C40-FB13-3FF5252DA064}"/>
          </ac:spMkLst>
        </pc:spChg>
        <pc:spChg chg="mod">
          <ac:chgData name="Toby Donaldson" userId="2e6e5431-bb17-4c41-9985-d39c50d83c73" providerId="ADAL" clId="{B9586FC7-1ADA-4368-AE13-4AF4FF7EC188}" dt="2023-07-08T06:07:46.509" v="3660" actId="20577"/>
          <ac:spMkLst>
            <pc:docMk/>
            <pc:sldMk cId="3503378799" sldId="287"/>
            <ac:spMk id="82" creationId="{B18F5944-030D-E674-0B01-0FD62A36CDD4}"/>
          </ac:spMkLst>
        </pc:spChg>
        <pc:spChg chg="mod">
          <ac:chgData name="Toby Donaldson" userId="2e6e5431-bb17-4c41-9985-d39c50d83c73" providerId="ADAL" clId="{B9586FC7-1ADA-4368-AE13-4AF4FF7EC188}" dt="2023-07-08T05:35:02.918" v="3310" actId="164"/>
          <ac:spMkLst>
            <pc:docMk/>
            <pc:sldMk cId="3503378799" sldId="287"/>
            <ac:spMk id="83" creationId="{43C9ACB2-3021-DCB7-82C5-A5F99B31D4ED}"/>
          </ac:spMkLst>
        </pc:spChg>
        <pc:spChg chg="mod">
          <ac:chgData name="Toby Donaldson" userId="2e6e5431-bb17-4c41-9985-d39c50d83c73" providerId="ADAL" clId="{B9586FC7-1ADA-4368-AE13-4AF4FF7EC188}" dt="2023-07-08T05:34:02.964" v="3300" actId="1076"/>
          <ac:spMkLst>
            <pc:docMk/>
            <pc:sldMk cId="3503378799" sldId="287"/>
            <ac:spMk id="84" creationId="{6B6D19D2-FB83-45B2-FC3B-8FADF41A3976}"/>
          </ac:spMkLst>
        </pc:spChg>
        <pc:spChg chg="mod">
          <ac:chgData name="Toby Donaldson" userId="2e6e5431-bb17-4c41-9985-d39c50d83c73" providerId="ADAL" clId="{B9586FC7-1ADA-4368-AE13-4AF4FF7EC188}" dt="2023-07-08T05:34:02.964" v="3300" actId="1076"/>
          <ac:spMkLst>
            <pc:docMk/>
            <pc:sldMk cId="3503378799" sldId="287"/>
            <ac:spMk id="85" creationId="{F7619E94-2250-DB6B-1C04-FFE31F090B26}"/>
          </ac:spMkLst>
        </pc:spChg>
        <pc:spChg chg="del">
          <ac:chgData name="Toby Donaldson" userId="2e6e5431-bb17-4c41-9985-d39c50d83c73" providerId="ADAL" clId="{B9586FC7-1ADA-4368-AE13-4AF4FF7EC188}" dt="2023-07-08T05:34:41.667" v="3305" actId="21"/>
          <ac:spMkLst>
            <pc:docMk/>
            <pc:sldMk cId="3503378799" sldId="287"/>
            <ac:spMk id="90" creationId="{E15AA3BF-7996-0E4D-8B19-A3299C01CFFE}"/>
          </ac:spMkLst>
        </pc:spChg>
        <pc:spChg chg="del mod">
          <ac:chgData name="Toby Donaldson" userId="2e6e5431-bb17-4c41-9985-d39c50d83c73" providerId="ADAL" clId="{B9586FC7-1ADA-4368-AE13-4AF4FF7EC188}" dt="2023-07-08T06:02:01.281" v="3555" actId="21"/>
          <ac:spMkLst>
            <pc:docMk/>
            <pc:sldMk cId="3503378799" sldId="287"/>
            <ac:spMk id="92" creationId="{232B42D9-39D0-62AB-900D-307C30EF8EB0}"/>
          </ac:spMkLst>
        </pc:spChg>
        <pc:spChg chg="mod">
          <ac:chgData name="Toby Donaldson" userId="2e6e5431-bb17-4c41-9985-d39c50d83c73" providerId="ADAL" clId="{B9586FC7-1ADA-4368-AE13-4AF4FF7EC188}" dt="2023-07-08T06:04:27.762" v="3584" actId="1076"/>
          <ac:spMkLst>
            <pc:docMk/>
            <pc:sldMk cId="3503378799" sldId="287"/>
            <ac:spMk id="94" creationId="{449BF9B2-7827-AF69-3D8D-5F7C4546E11E}"/>
          </ac:spMkLst>
        </pc:spChg>
        <pc:spChg chg="mod">
          <ac:chgData name="Toby Donaldson" userId="2e6e5431-bb17-4c41-9985-d39c50d83c73" providerId="ADAL" clId="{B9586FC7-1ADA-4368-AE13-4AF4FF7EC188}" dt="2023-07-08T06:04:34.084" v="3585" actId="1076"/>
          <ac:spMkLst>
            <pc:docMk/>
            <pc:sldMk cId="3503378799" sldId="287"/>
            <ac:spMk id="96" creationId="{B0B7DDD3-86D8-D9E4-F7BB-7AA3E47905A0}"/>
          </ac:spMkLst>
        </pc:spChg>
        <pc:spChg chg="mod">
          <ac:chgData name="Toby Donaldson" userId="2e6e5431-bb17-4c41-9985-d39c50d83c73" providerId="ADAL" clId="{B9586FC7-1ADA-4368-AE13-4AF4FF7EC188}" dt="2023-07-08T06:03:24.059" v="3572" actId="1076"/>
          <ac:spMkLst>
            <pc:docMk/>
            <pc:sldMk cId="3503378799" sldId="287"/>
            <ac:spMk id="98" creationId="{882D82A8-9D8C-9092-735D-EE501DF8272B}"/>
          </ac:spMkLst>
        </pc:spChg>
        <pc:spChg chg="mod">
          <ac:chgData name="Toby Donaldson" userId="2e6e5431-bb17-4c41-9985-d39c50d83c73" providerId="ADAL" clId="{B9586FC7-1ADA-4368-AE13-4AF4FF7EC188}" dt="2023-07-08T06:04:16.846" v="3583" actId="1076"/>
          <ac:spMkLst>
            <pc:docMk/>
            <pc:sldMk cId="3503378799" sldId="287"/>
            <ac:spMk id="102" creationId="{73092061-362E-3258-6790-36D54FD1B224}"/>
          </ac:spMkLst>
        </pc:spChg>
        <pc:spChg chg="mod">
          <ac:chgData name="Toby Donaldson" userId="2e6e5431-bb17-4c41-9985-d39c50d83c73" providerId="ADAL" clId="{B9586FC7-1ADA-4368-AE13-4AF4FF7EC188}" dt="2023-07-08T06:04:11.119" v="3581" actId="1076"/>
          <ac:spMkLst>
            <pc:docMk/>
            <pc:sldMk cId="3503378799" sldId="287"/>
            <ac:spMk id="104" creationId="{5F719F87-355D-ED60-5158-54CD95B0C3D4}"/>
          </ac:spMkLst>
        </pc:spChg>
        <pc:spChg chg="mod">
          <ac:chgData name="Toby Donaldson" userId="2e6e5431-bb17-4c41-9985-d39c50d83c73" providerId="ADAL" clId="{B9586FC7-1ADA-4368-AE13-4AF4FF7EC188}" dt="2023-07-08T06:04:48.537" v="3589" actId="1076"/>
          <ac:spMkLst>
            <pc:docMk/>
            <pc:sldMk cId="3503378799" sldId="287"/>
            <ac:spMk id="106" creationId="{838C6FC5-8140-2337-6E75-E3D62ACF805A}"/>
          </ac:spMkLst>
        </pc:spChg>
        <pc:spChg chg="mod">
          <ac:chgData name="Toby Donaldson" userId="2e6e5431-bb17-4c41-9985-d39c50d83c73" providerId="ADAL" clId="{B9586FC7-1ADA-4368-AE13-4AF4FF7EC188}" dt="2023-07-08T06:04:37.427" v="3586" actId="1076"/>
          <ac:spMkLst>
            <pc:docMk/>
            <pc:sldMk cId="3503378799" sldId="287"/>
            <ac:spMk id="108" creationId="{1EE5DB89-DD23-8C1C-889B-CACD923B38F1}"/>
          </ac:spMkLst>
        </pc:spChg>
        <pc:grpChg chg="add mod">
          <ac:chgData name="Toby Donaldson" userId="2e6e5431-bb17-4c41-9985-d39c50d83c73" providerId="ADAL" clId="{B9586FC7-1ADA-4368-AE13-4AF4FF7EC188}" dt="2023-07-08T06:02:20.108" v="3557" actId="1076"/>
          <ac:grpSpMkLst>
            <pc:docMk/>
            <pc:sldMk cId="3503378799" sldId="287"/>
            <ac:grpSpMk id="6" creationId="{4842F0F3-4442-42D9-511E-F52145B1A5CB}"/>
          </ac:grpSpMkLst>
        </pc:grpChg>
        <pc:grpChg chg="add mod">
          <ac:chgData name="Toby Donaldson" userId="2e6e5431-bb17-4c41-9985-d39c50d83c73" providerId="ADAL" clId="{B9586FC7-1ADA-4368-AE13-4AF4FF7EC188}" dt="2023-07-08T05:35:34.755" v="3314" actId="1076"/>
          <ac:grpSpMkLst>
            <pc:docMk/>
            <pc:sldMk cId="3503378799" sldId="287"/>
            <ac:grpSpMk id="7" creationId="{D9D58A76-2805-FEA9-316E-302957581B55}"/>
          </ac:grpSpMkLst>
        </pc:grpChg>
        <pc:grpChg chg="add mod">
          <ac:chgData name="Toby Donaldson" userId="2e6e5431-bb17-4c41-9985-d39c50d83c73" providerId="ADAL" clId="{B9586FC7-1ADA-4368-AE13-4AF4FF7EC188}" dt="2023-07-08T05:35:02.918" v="3310" actId="164"/>
          <ac:grpSpMkLst>
            <pc:docMk/>
            <pc:sldMk cId="3503378799" sldId="287"/>
            <ac:grpSpMk id="12" creationId="{00121ADA-8BB0-9A1F-19F6-675636EDD046}"/>
          </ac:grpSpMkLst>
        </pc:grpChg>
        <pc:grpChg chg="add mod">
          <ac:chgData name="Toby Donaldson" userId="2e6e5431-bb17-4c41-9985-d39c50d83c73" providerId="ADAL" clId="{B9586FC7-1ADA-4368-AE13-4AF4FF7EC188}" dt="2023-07-08T05:35:50.059" v="3318" actId="1076"/>
          <ac:grpSpMkLst>
            <pc:docMk/>
            <pc:sldMk cId="3503378799" sldId="287"/>
            <ac:grpSpMk id="21" creationId="{9388C88A-35B7-B02F-32C4-1C52F104D37E}"/>
          </ac:grpSpMkLst>
        </pc:grpChg>
        <pc:grpChg chg="add mod">
          <ac:chgData name="Toby Donaldson" userId="2e6e5431-bb17-4c41-9985-d39c50d83c73" providerId="ADAL" clId="{B9586FC7-1ADA-4368-AE13-4AF4FF7EC188}" dt="2023-07-08T06:01:58.522" v="3554" actId="164"/>
          <ac:grpSpMkLst>
            <pc:docMk/>
            <pc:sldMk cId="3503378799" sldId="287"/>
            <ac:grpSpMk id="30" creationId="{E6AA8B29-2A08-2B0D-8426-7AC692E11E90}"/>
          </ac:grpSpMkLst>
        </pc:grpChg>
        <pc:cxnChg chg="add mod">
          <ac:chgData name="Toby Donaldson" userId="2e6e5431-bb17-4c41-9985-d39c50d83c73" providerId="ADAL" clId="{B9586FC7-1ADA-4368-AE13-4AF4FF7EC188}" dt="2023-07-08T05:35:34.755" v="3314" actId="1076"/>
          <ac:cxnSpMkLst>
            <pc:docMk/>
            <pc:sldMk cId="3503378799" sldId="287"/>
            <ac:cxnSpMk id="10" creationId="{221D6F1B-F703-577A-E8A5-A6D272179DDF}"/>
          </ac:cxnSpMkLst>
        </pc:cxnChg>
        <pc:cxnChg chg="add mod">
          <ac:chgData name="Toby Donaldson" userId="2e6e5431-bb17-4c41-9985-d39c50d83c73" providerId="ADAL" clId="{B9586FC7-1ADA-4368-AE13-4AF4FF7EC188}" dt="2023-07-08T06:04:01.866" v="3579" actId="1076"/>
          <ac:cxnSpMkLst>
            <pc:docMk/>
            <pc:sldMk cId="3503378799" sldId="287"/>
            <ac:cxnSpMk id="13" creationId="{D136B217-E287-647B-258F-59B72D00EB60}"/>
          </ac:cxnSpMkLst>
        </pc:cxnChg>
        <pc:cxnChg chg="add mod">
          <ac:chgData name="Toby Donaldson" userId="2e6e5431-bb17-4c41-9985-d39c50d83c73" providerId="ADAL" clId="{B9586FC7-1ADA-4368-AE13-4AF4FF7EC188}" dt="2023-07-08T06:03:55.227" v="3577" actId="14100"/>
          <ac:cxnSpMkLst>
            <pc:docMk/>
            <pc:sldMk cId="3503378799" sldId="287"/>
            <ac:cxnSpMk id="15" creationId="{8FCD6D14-3991-89E8-CD30-39C6784D7D2B}"/>
          </ac:cxnSpMkLst>
        </pc:cxnChg>
        <pc:cxnChg chg="add del mod">
          <ac:chgData name="Toby Donaldson" userId="2e6e5431-bb17-4c41-9985-d39c50d83c73" providerId="ADAL" clId="{B9586FC7-1ADA-4368-AE13-4AF4FF7EC188}" dt="2023-07-08T05:39:30.505" v="3334"/>
          <ac:cxnSpMkLst>
            <pc:docMk/>
            <pc:sldMk cId="3503378799" sldId="287"/>
            <ac:cxnSpMk id="22" creationId="{39F96EDF-185A-EC27-E7E6-9FAD44178EBA}"/>
          </ac:cxnSpMkLst>
        </pc:cxnChg>
        <pc:cxnChg chg="add del mod">
          <ac:chgData name="Toby Donaldson" userId="2e6e5431-bb17-4c41-9985-d39c50d83c73" providerId="ADAL" clId="{B9586FC7-1ADA-4368-AE13-4AF4FF7EC188}" dt="2023-07-08T05:39:30.505" v="3334"/>
          <ac:cxnSpMkLst>
            <pc:docMk/>
            <pc:sldMk cId="3503378799" sldId="287"/>
            <ac:cxnSpMk id="24" creationId="{0586EE4E-7A0D-3F61-4F42-AD6B08F0CDC6}"/>
          </ac:cxnSpMkLst>
        </pc:cxnChg>
        <pc:cxnChg chg="add mod">
          <ac:chgData name="Toby Donaldson" userId="2e6e5431-bb17-4c41-9985-d39c50d83c73" providerId="ADAL" clId="{B9586FC7-1ADA-4368-AE13-4AF4FF7EC188}" dt="2023-07-08T05:39:43.241" v="3336" actId="1076"/>
          <ac:cxnSpMkLst>
            <pc:docMk/>
            <pc:sldMk cId="3503378799" sldId="287"/>
            <ac:cxnSpMk id="26" creationId="{E8BFF6BF-2119-1DAA-5AD5-15C94EC68296}"/>
          </ac:cxnSpMkLst>
        </pc:cxnChg>
        <pc:cxnChg chg="add mod">
          <ac:chgData name="Toby Donaldson" userId="2e6e5431-bb17-4c41-9985-d39c50d83c73" providerId="ADAL" clId="{B9586FC7-1ADA-4368-AE13-4AF4FF7EC188}" dt="2023-07-08T05:39:43.241" v="3336" actId="1076"/>
          <ac:cxnSpMkLst>
            <pc:docMk/>
            <pc:sldMk cId="3503378799" sldId="287"/>
            <ac:cxnSpMk id="28" creationId="{5EF9DB51-D486-92A9-7104-A9A0E9005ECC}"/>
          </ac:cxnSpMkLst>
        </pc:cxnChg>
        <pc:cxnChg chg="add mod">
          <ac:chgData name="Toby Donaldson" userId="2e6e5431-bb17-4c41-9985-d39c50d83c73" providerId="ADAL" clId="{B9586FC7-1ADA-4368-AE13-4AF4FF7EC188}" dt="2023-07-08T06:03:04.417" v="3567" actId="1076"/>
          <ac:cxnSpMkLst>
            <pc:docMk/>
            <pc:sldMk cId="3503378799" sldId="287"/>
            <ac:cxnSpMk id="35" creationId="{B1EE7088-196A-5829-E918-A9097FF809C0}"/>
          </ac:cxnSpMkLst>
        </pc:cxnChg>
        <pc:cxnChg chg="mod">
          <ac:chgData name="Toby Donaldson" userId="2e6e5431-bb17-4c41-9985-d39c50d83c73" providerId="ADAL" clId="{B9586FC7-1ADA-4368-AE13-4AF4FF7EC188}" dt="2023-07-08T05:35:50.059" v="3318" actId="1076"/>
          <ac:cxnSpMkLst>
            <pc:docMk/>
            <pc:sldMk cId="3503378799" sldId="287"/>
            <ac:cxnSpMk id="75" creationId="{7C9B3B9B-DD6E-5E21-DBDF-6E893F0162C5}"/>
          </ac:cxnSpMkLst>
        </pc:cxnChg>
        <pc:cxnChg chg="mod">
          <ac:chgData name="Toby Donaldson" userId="2e6e5431-bb17-4c41-9985-d39c50d83c73" providerId="ADAL" clId="{B9586FC7-1ADA-4368-AE13-4AF4FF7EC188}" dt="2023-07-08T06:02:20.108" v="3557" actId="1076"/>
          <ac:cxnSpMkLst>
            <pc:docMk/>
            <pc:sldMk cId="3503378799" sldId="287"/>
            <ac:cxnSpMk id="76" creationId="{DBD7CDC0-DA20-CD83-029B-281EBC8346F7}"/>
          </ac:cxnSpMkLst>
        </pc:cxnChg>
        <pc:cxnChg chg="mod">
          <ac:chgData name="Toby Donaldson" userId="2e6e5431-bb17-4c41-9985-d39c50d83c73" providerId="ADAL" clId="{B9586FC7-1ADA-4368-AE13-4AF4FF7EC188}" dt="2023-07-08T06:02:20.108" v="3557" actId="1076"/>
          <ac:cxnSpMkLst>
            <pc:docMk/>
            <pc:sldMk cId="3503378799" sldId="287"/>
            <ac:cxnSpMk id="78" creationId="{7A3CE826-690A-B605-8E94-A06A955B4763}"/>
          </ac:cxnSpMkLst>
        </pc:cxnChg>
        <pc:cxnChg chg="mod">
          <ac:chgData name="Toby Donaldson" userId="2e6e5431-bb17-4c41-9985-d39c50d83c73" providerId="ADAL" clId="{B9586FC7-1ADA-4368-AE13-4AF4FF7EC188}" dt="2023-07-08T06:02:20.108" v="3557" actId="1076"/>
          <ac:cxnSpMkLst>
            <pc:docMk/>
            <pc:sldMk cId="3503378799" sldId="287"/>
            <ac:cxnSpMk id="79" creationId="{864925B3-B925-8E57-ADD6-B55E69FD163F}"/>
          </ac:cxnSpMkLst>
        </pc:cxnChg>
        <pc:cxnChg chg="mod">
          <ac:chgData name="Toby Donaldson" userId="2e6e5431-bb17-4c41-9985-d39c50d83c73" providerId="ADAL" clId="{B9586FC7-1ADA-4368-AE13-4AF4FF7EC188}" dt="2023-07-08T05:34:02.964" v="3300" actId="1076"/>
          <ac:cxnSpMkLst>
            <pc:docMk/>
            <pc:sldMk cId="3503378799" sldId="287"/>
            <ac:cxnSpMk id="86" creationId="{68A43FA7-6378-356A-FA7C-189841A8D272}"/>
          </ac:cxnSpMkLst>
        </pc:cxnChg>
        <pc:cxnChg chg="mod">
          <ac:chgData name="Toby Donaldson" userId="2e6e5431-bb17-4c41-9985-d39c50d83c73" providerId="ADAL" clId="{B9586FC7-1ADA-4368-AE13-4AF4FF7EC188}" dt="2023-07-08T05:34:02.964" v="3300" actId="1076"/>
          <ac:cxnSpMkLst>
            <pc:docMk/>
            <pc:sldMk cId="3503378799" sldId="287"/>
            <ac:cxnSpMk id="87" creationId="{19DD5012-5F0B-EBA3-7D14-F0BF1E3CF87A}"/>
          </ac:cxnSpMkLst>
        </pc:cxnChg>
        <pc:cxnChg chg="mod">
          <ac:chgData name="Toby Donaldson" userId="2e6e5431-bb17-4c41-9985-d39c50d83c73" providerId="ADAL" clId="{B9586FC7-1ADA-4368-AE13-4AF4FF7EC188}" dt="2023-07-08T05:34:02.964" v="3300" actId="1076"/>
          <ac:cxnSpMkLst>
            <pc:docMk/>
            <pc:sldMk cId="3503378799" sldId="287"/>
            <ac:cxnSpMk id="88" creationId="{01A6BE3E-CF2E-2F43-EB93-6823B92F5375}"/>
          </ac:cxnSpMkLst>
        </pc:cxnChg>
        <pc:cxnChg chg="del mod">
          <ac:chgData name="Toby Donaldson" userId="2e6e5431-bb17-4c41-9985-d39c50d83c73" providerId="ADAL" clId="{B9586FC7-1ADA-4368-AE13-4AF4FF7EC188}" dt="2023-07-08T05:34:43.353" v="3306" actId="21"/>
          <ac:cxnSpMkLst>
            <pc:docMk/>
            <pc:sldMk cId="3503378799" sldId="287"/>
            <ac:cxnSpMk id="89" creationId="{934A4E22-7979-1A99-AFDC-E7F75CF0D472}"/>
          </ac:cxnSpMkLst>
        </pc:cxnChg>
        <pc:cxnChg chg="mod">
          <ac:chgData name="Toby Donaldson" userId="2e6e5431-bb17-4c41-9985-d39c50d83c73" providerId="ADAL" clId="{B9586FC7-1ADA-4368-AE13-4AF4FF7EC188}" dt="2023-07-08T06:02:04.707" v="3556" actId="14100"/>
          <ac:cxnSpMkLst>
            <pc:docMk/>
            <pc:sldMk cId="3503378799" sldId="287"/>
            <ac:cxnSpMk id="91" creationId="{C376EAA5-3403-4459-47D0-B64D269C0FBF}"/>
          </ac:cxnSpMkLst>
        </pc:cxnChg>
        <pc:cxnChg chg="mod">
          <ac:chgData name="Toby Donaldson" userId="2e6e5431-bb17-4c41-9985-d39c50d83c73" providerId="ADAL" clId="{B9586FC7-1ADA-4368-AE13-4AF4FF7EC188}" dt="2023-07-08T06:04:27.762" v="3584" actId="1076"/>
          <ac:cxnSpMkLst>
            <pc:docMk/>
            <pc:sldMk cId="3503378799" sldId="287"/>
            <ac:cxnSpMk id="93" creationId="{80B76EF3-90B6-ACD8-0AB4-E4D94AAACD81}"/>
          </ac:cxnSpMkLst>
        </pc:cxnChg>
        <pc:cxnChg chg="mod">
          <ac:chgData name="Toby Donaldson" userId="2e6e5431-bb17-4c41-9985-d39c50d83c73" providerId="ADAL" clId="{B9586FC7-1ADA-4368-AE13-4AF4FF7EC188}" dt="2023-07-08T06:04:34.084" v="3585" actId="1076"/>
          <ac:cxnSpMkLst>
            <pc:docMk/>
            <pc:sldMk cId="3503378799" sldId="287"/>
            <ac:cxnSpMk id="95" creationId="{885C1504-2917-3731-E631-B0121B7317A5}"/>
          </ac:cxnSpMkLst>
        </pc:cxnChg>
        <pc:cxnChg chg="mod">
          <ac:chgData name="Toby Donaldson" userId="2e6e5431-bb17-4c41-9985-d39c50d83c73" providerId="ADAL" clId="{B9586FC7-1ADA-4368-AE13-4AF4FF7EC188}" dt="2023-07-08T06:03:24.059" v="3572" actId="1076"/>
          <ac:cxnSpMkLst>
            <pc:docMk/>
            <pc:sldMk cId="3503378799" sldId="287"/>
            <ac:cxnSpMk id="97" creationId="{87FB6A34-1F44-33B7-0A86-321EE3B2FDD3}"/>
          </ac:cxnSpMkLst>
        </pc:cxnChg>
        <pc:cxnChg chg="del mod">
          <ac:chgData name="Toby Donaldson" userId="2e6e5431-bb17-4c41-9985-d39c50d83c73" providerId="ADAL" clId="{B9586FC7-1ADA-4368-AE13-4AF4FF7EC188}" dt="2023-07-08T06:01:50.529" v="3553" actId="21"/>
          <ac:cxnSpMkLst>
            <pc:docMk/>
            <pc:sldMk cId="3503378799" sldId="287"/>
            <ac:cxnSpMk id="99" creationId="{67EBA101-6871-5B0A-7008-5EB082417D80}"/>
          </ac:cxnSpMkLst>
        </pc:cxnChg>
        <pc:cxnChg chg="mod">
          <ac:chgData name="Toby Donaldson" userId="2e6e5431-bb17-4c41-9985-d39c50d83c73" providerId="ADAL" clId="{B9586FC7-1ADA-4368-AE13-4AF4FF7EC188}" dt="2023-07-08T06:04:16.846" v="3583" actId="1076"/>
          <ac:cxnSpMkLst>
            <pc:docMk/>
            <pc:sldMk cId="3503378799" sldId="287"/>
            <ac:cxnSpMk id="101" creationId="{D1ED8479-A271-EAFE-04F1-C0A45DC164CF}"/>
          </ac:cxnSpMkLst>
        </pc:cxnChg>
        <pc:cxnChg chg="mod">
          <ac:chgData name="Toby Donaldson" userId="2e6e5431-bb17-4c41-9985-d39c50d83c73" providerId="ADAL" clId="{B9586FC7-1ADA-4368-AE13-4AF4FF7EC188}" dt="2023-07-08T06:04:11.119" v="3581" actId="1076"/>
          <ac:cxnSpMkLst>
            <pc:docMk/>
            <pc:sldMk cId="3503378799" sldId="287"/>
            <ac:cxnSpMk id="103" creationId="{22B3CA5E-BF77-FCFF-51B7-E3771153292D}"/>
          </ac:cxnSpMkLst>
        </pc:cxnChg>
        <pc:cxnChg chg="mod">
          <ac:chgData name="Toby Donaldson" userId="2e6e5431-bb17-4c41-9985-d39c50d83c73" providerId="ADAL" clId="{B9586FC7-1ADA-4368-AE13-4AF4FF7EC188}" dt="2023-07-08T06:04:48.537" v="3589" actId="1076"/>
          <ac:cxnSpMkLst>
            <pc:docMk/>
            <pc:sldMk cId="3503378799" sldId="287"/>
            <ac:cxnSpMk id="105" creationId="{4D3F50D2-AA44-4932-34B1-398452BE5352}"/>
          </ac:cxnSpMkLst>
        </pc:cxnChg>
        <pc:cxnChg chg="mod">
          <ac:chgData name="Toby Donaldson" userId="2e6e5431-bb17-4c41-9985-d39c50d83c73" providerId="ADAL" clId="{B9586FC7-1ADA-4368-AE13-4AF4FF7EC188}" dt="2023-07-08T06:04:40.482" v="3587" actId="14100"/>
          <ac:cxnSpMkLst>
            <pc:docMk/>
            <pc:sldMk cId="3503378799" sldId="287"/>
            <ac:cxnSpMk id="107" creationId="{DC4F2C5F-803E-4DE8-4D47-D850F8AE5E07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2:53:08.374" v="6097" actId="20577"/>
        <pc:sldMkLst>
          <pc:docMk/>
          <pc:sldMk cId="2537613574" sldId="288"/>
        </pc:sldMkLst>
        <pc:spChg chg="add mod">
          <ac:chgData name="Toby Donaldson" userId="2e6e5431-bb17-4c41-9985-d39c50d83c73" providerId="ADAL" clId="{B9586FC7-1ADA-4368-AE13-4AF4FF7EC188}" dt="2023-07-08T05:54:49.863" v="3472" actId="1076"/>
          <ac:spMkLst>
            <pc:docMk/>
            <pc:sldMk cId="2537613574" sldId="288"/>
            <ac:spMk id="11" creationId="{785CB35B-CF4F-C4CC-D92E-51C547F3B133}"/>
          </ac:spMkLst>
        </pc:spChg>
        <pc:spChg chg="mod">
          <ac:chgData name="Toby Donaldson" userId="2e6e5431-bb17-4c41-9985-d39c50d83c73" providerId="ADAL" clId="{B9586FC7-1ADA-4368-AE13-4AF4FF7EC188}" dt="2023-07-08T05:54:33.415" v="3470" actId="1076"/>
          <ac:spMkLst>
            <pc:docMk/>
            <pc:sldMk cId="2537613574" sldId="288"/>
            <ac:spMk id="14" creationId="{2935838C-52C3-31C5-0E3A-27F670BE6581}"/>
          </ac:spMkLst>
        </pc:spChg>
        <pc:spChg chg="mod">
          <ac:chgData name="Toby Donaldson" userId="2e6e5431-bb17-4c41-9985-d39c50d83c73" providerId="ADAL" clId="{B9586FC7-1ADA-4368-AE13-4AF4FF7EC188}" dt="2023-07-08T05:54:33.415" v="3470" actId="1076"/>
          <ac:spMkLst>
            <pc:docMk/>
            <pc:sldMk cId="2537613574" sldId="288"/>
            <ac:spMk id="15" creationId="{D52A3214-6F0E-C09F-BEAB-EF566BA27230}"/>
          </ac:spMkLst>
        </pc:spChg>
        <pc:spChg chg="mod">
          <ac:chgData name="Toby Donaldson" userId="2e6e5431-bb17-4c41-9985-d39c50d83c73" providerId="ADAL" clId="{B9586FC7-1ADA-4368-AE13-4AF4FF7EC188}" dt="2023-07-10T02:52:52.202" v="6089" actId="20577"/>
          <ac:spMkLst>
            <pc:docMk/>
            <pc:sldMk cId="2537613574" sldId="288"/>
            <ac:spMk id="21" creationId="{FBB462DE-928A-F75D-7037-94BE6BA886FD}"/>
          </ac:spMkLst>
        </pc:spChg>
        <pc:spChg chg="mod">
          <ac:chgData name="Toby Donaldson" userId="2e6e5431-bb17-4c41-9985-d39c50d83c73" providerId="ADAL" clId="{B9586FC7-1ADA-4368-AE13-4AF4FF7EC188}" dt="2023-07-08T05:55:07.078" v="3476" actId="164"/>
          <ac:spMkLst>
            <pc:docMk/>
            <pc:sldMk cId="2537613574" sldId="288"/>
            <ac:spMk id="22" creationId="{04BAF4D4-3A79-AAA2-D090-5EDE7CFB69C7}"/>
          </ac:spMkLst>
        </pc:spChg>
        <pc:spChg chg="mod">
          <ac:chgData name="Toby Donaldson" userId="2e6e5431-bb17-4c41-9985-d39c50d83c73" providerId="ADAL" clId="{B9586FC7-1ADA-4368-AE13-4AF4FF7EC188}" dt="2023-07-08T05:54:33.415" v="3470" actId="1076"/>
          <ac:spMkLst>
            <pc:docMk/>
            <pc:sldMk cId="2537613574" sldId="288"/>
            <ac:spMk id="23" creationId="{853292CC-3FFD-FE7F-F6FF-5A45C4BB68B4}"/>
          </ac:spMkLst>
        </pc:spChg>
        <pc:spChg chg="mod">
          <ac:chgData name="Toby Donaldson" userId="2e6e5431-bb17-4c41-9985-d39c50d83c73" providerId="ADAL" clId="{B9586FC7-1ADA-4368-AE13-4AF4FF7EC188}" dt="2023-07-08T05:54:33.415" v="3470" actId="1076"/>
          <ac:spMkLst>
            <pc:docMk/>
            <pc:sldMk cId="2537613574" sldId="288"/>
            <ac:spMk id="24" creationId="{22459734-34EF-8B0C-7B33-2DD53F094385}"/>
          </ac:spMkLst>
        </pc:spChg>
        <pc:spChg chg="mod">
          <ac:chgData name="Toby Donaldson" userId="2e6e5431-bb17-4c41-9985-d39c50d83c73" providerId="ADAL" clId="{B9586FC7-1ADA-4368-AE13-4AF4FF7EC188}" dt="2023-07-10T02:52:56.433" v="6091" actId="20577"/>
          <ac:spMkLst>
            <pc:docMk/>
            <pc:sldMk cId="2537613574" sldId="288"/>
            <ac:spMk id="33" creationId="{28607959-B102-7205-B6AA-4DAC74248447}"/>
          </ac:spMkLst>
        </pc:spChg>
        <pc:spChg chg="mod">
          <ac:chgData name="Toby Donaldson" userId="2e6e5431-bb17-4c41-9985-d39c50d83c73" providerId="ADAL" clId="{B9586FC7-1ADA-4368-AE13-4AF4FF7EC188}" dt="2023-07-08T05:55:40.307" v="3482" actId="164"/>
          <ac:spMkLst>
            <pc:docMk/>
            <pc:sldMk cId="2537613574" sldId="288"/>
            <ac:spMk id="35" creationId="{7784A0E0-238E-4A3A-DFC2-57921C22BC4D}"/>
          </ac:spMkLst>
        </pc:spChg>
        <pc:spChg chg="mod">
          <ac:chgData name="Toby Donaldson" userId="2e6e5431-bb17-4c41-9985-d39c50d83c73" providerId="ADAL" clId="{B9586FC7-1ADA-4368-AE13-4AF4FF7EC188}" dt="2023-07-10T02:53:05.248" v="6095" actId="20577"/>
          <ac:spMkLst>
            <pc:docMk/>
            <pc:sldMk cId="2537613574" sldId="288"/>
            <ac:spMk id="36" creationId="{46842CA0-2D15-6AA3-797B-B34170C1CE73}"/>
          </ac:spMkLst>
        </pc:spChg>
        <pc:spChg chg="mod">
          <ac:chgData name="Toby Donaldson" userId="2e6e5431-bb17-4c41-9985-d39c50d83c73" providerId="ADAL" clId="{B9586FC7-1ADA-4368-AE13-4AF4FF7EC188}" dt="2023-07-08T05:54:07.259" v="3467" actId="1076"/>
          <ac:spMkLst>
            <pc:docMk/>
            <pc:sldMk cId="2537613574" sldId="288"/>
            <ac:spMk id="37" creationId="{FACF652A-9421-C03B-41B7-BC6BCBE11DD7}"/>
          </ac:spMkLst>
        </pc:spChg>
        <pc:spChg chg="mod">
          <ac:chgData name="Toby Donaldson" userId="2e6e5431-bb17-4c41-9985-d39c50d83c73" providerId="ADAL" clId="{B9586FC7-1ADA-4368-AE13-4AF4FF7EC188}" dt="2023-07-10T02:53:08.374" v="6097" actId="20577"/>
          <ac:spMkLst>
            <pc:docMk/>
            <pc:sldMk cId="2537613574" sldId="288"/>
            <ac:spMk id="38" creationId="{A373D9D1-92BE-8E81-C61C-2E9FB778F9DD}"/>
          </ac:spMkLst>
        </pc:spChg>
        <pc:spChg chg="mod">
          <ac:chgData name="Toby Donaldson" userId="2e6e5431-bb17-4c41-9985-d39c50d83c73" providerId="ADAL" clId="{B9586FC7-1ADA-4368-AE13-4AF4FF7EC188}" dt="2023-07-08T05:54:07.259" v="3467" actId="1076"/>
          <ac:spMkLst>
            <pc:docMk/>
            <pc:sldMk cId="2537613574" sldId="288"/>
            <ac:spMk id="39" creationId="{9795389C-CEC8-9A24-F9B7-2E1938259790}"/>
          </ac:spMkLst>
        </pc:spChg>
        <pc:spChg chg="mod">
          <ac:chgData name="Toby Donaldson" userId="2e6e5431-bb17-4c41-9985-d39c50d83c73" providerId="ADAL" clId="{B9586FC7-1ADA-4368-AE13-4AF4FF7EC188}" dt="2023-07-08T05:54:33.415" v="3470" actId="1076"/>
          <ac:spMkLst>
            <pc:docMk/>
            <pc:sldMk cId="2537613574" sldId="288"/>
            <ac:spMk id="44" creationId="{E8BB5413-0333-F4C8-882C-FD2D18DFC887}"/>
          </ac:spMkLst>
        </pc:spChg>
        <pc:spChg chg="mod">
          <ac:chgData name="Toby Donaldson" userId="2e6e5431-bb17-4c41-9985-d39c50d83c73" providerId="ADAL" clId="{B9586FC7-1ADA-4368-AE13-4AF4FF7EC188}" dt="2023-07-08T05:54:07.259" v="3467" actId="1076"/>
          <ac:spMkLst>
            <pc:docMk/>
            <pc:sldMk cId="2537613574" sldId="288"/>
            <ac:spMk id="46" creationId="{68680A4F-92B7-43A1-A098-03A09C4A1380}"/>
          </ac:spMkLst>
        </pc:spChg>
        <pc:spChg chg="del mod">
          <ac:chgData name="Toby Donaldson" userId="2e6e5431-bb17-4c41-9985-d39c50d83c73" providerId="ADAL" clId="{B9586FC7-1ADA-4368-AE13-4AF4FF7EC188}" dt="2023-07-08T05:54:23.853" v="3469" actId="21"/>
          <ac:spMkLst>
            <pc:docMk/>
            <pc:sldMk cId="2537613574" sldId="288"/>
            <ac:spMk id="48" creationId="{6358A864-9D51-3C23-2762-EAFA299219EA}"/>
          </ac:spMkLst>
        </pc:spChg>
        <pc:spChg chg="mod">
          <ac:chgData name="Toby Donaldson" userId="2e6e5431-bb17-4c41-9985-d39c50d83c73" providerId="ADAL" clId="{B9586FC7-1ADA-4368-AE13-4AF4FF7EC188}" dt="2023-07-08T05:54:07.259" v="3467" actId="1076"/>
          <ac:spMkLst>
            <pc:docMk/>
            <pc:sldMk cId="2537613574" sldId="288"/>
            <ac:spMk id="50" creationId="{B39FEE43-2C1D-F04A-014C-DBF22576E22F}"/>
          </ac:spMkLst>
        </pc:spChg>
        <pc:spChg chg="mod">
          <ac:chgData name="Toby Donaldson" userId="2e6e5431-bb17-4c41-9985-d39c50d83c73" providerId="ADAL" clId="{B9586FC7-1ADA-4368-AE13-4AF4FF7EC188}" dt="2023-07-08T05:54:33.415" v="3470" actId="1076"/>
          <ac:spMkLst>
            <pc:docMk/>
            <pc:sldMk cId="2537613574" sldId="288"/>
            <ac:spMk id="53" creationId="{F2FCE01D-97CE-DA8B-8BC3-980D265DAB60}"/>
          </ac:spMkLst>
        </pc:spChg>
        <pc:spChg chg="mod">
          <ac:chgData name="Toby Donaldson" userId="2e6e5431-bb17-4c41-9985-d39c50d83c73" providerId="ADAL" clId="{B9586FC7-1ADA-4368-AE13-4AF4FF7EC188}" dt="2023-07-08T05:54:33.415" v="3470" actId="1076"/>
          <ac:spMkLst>
            <pc:docMk/>
            <pc:sldMk cId="2537613574" sldId="288"/>
            <ac:spMk id="55" creationId="{AF6F206C-DD9C-E7BE-D8A5-A975C762541D}"/>
          </ac:spMkLst>
        </pc:spChg>
        <pc:spChg chg="mod">
          <ac:chgData name="Toby Donaldson" userId="2e6e5431-bb17-4c41-9985-d39c50d83c73" providerId="ADAL" clId="{B9586FC7-1ADA-4368-AE13-4AF4FF7EC188}" dt="2023-07-08T05:54:07.259" v="3467" actId="1076"/>
          <ac:spMkLst>
            <pc:docMk/>
            <pc:sldMk cId="2537613574" sldId="288"/>
            <ac:spMk id="57" creationId="{5E6AF9B7-D9C4-65F9-E1F8-CA204158DF9A}"/>
          </ac:spMkLst>
        </pc:spChg>
        <pc:spChg chg="mod">
          <ac:chgData name="Toby Donaldson" userId="2e6e5431-bb17-4c41-9985-d39c50d83c73" providerId="ADAL" clId="{B9586FC7-1ADA-4368-AE13-4AF4FF7EC188}" dt="2023-07-08T05:54:07.259" v="3467" actId="1076"/>
          <ac:spMkLst>
            <pc:docMk/>
            <pc:sldMk cId="2537613574" sldId="288"/>
            <ac:spMk id="59" creationId="{6B01C290-5A6D-D538-3D8D-D083D5D4B93B}"/>
          </ac:spMkLst>
        </pc:spChg>
        <pc:spChg chg="mod">
          <ac:chgData name="Toby Donaldson" userId="2e6e5431-bb17-4c41-9985-d39c50d83c73" providerId="ADAL" clId="{B9586FC7-1ADA-4368-AE13-4AF4FF7EC188}" dt="2023-07-10T02:52:59.208" v="6093" actId="20577"/>
          <ac:spMkLst>
            <pc:docMk/>
            <pc:sldMk cId="2537613574" sldId="288"/>
            <ac:spMk id="61" creationId="{2577FEFC-2383-9F4D-261B-14D295EB1478}"/>
          </ac:spMkLst>
        </pc:spChg>
        <pc:spChg chg="mod">
          <ac:chgData name="Toby Donaldson" userId="2e6e5431-bb17-4c41-9985-d39c50d83c73" providerId="ADAL" clId="{B9586FC7-1ADA-4368-AE13-4AF4FF7EC188}" dt="2023-07-08T05:55:28.725" v="3479" actId="164"/>
          <ac:spMkLst>
            <pc:docMk/>
            <pc:sldMk cId="2537613574" sldId="288"/>
            <ac:spMk id="62" creationId="{36C48BA1-7FBA-953F-E1FD-C46E08963A0A}"/>
          </ac:spMkLst>
        </pc:spChg>
        <pc:spChg chg="add mod">
          <ac:chgData name="Toby Donaldson" userId="2e6e5431-bb17-4c41-9985-d39c50d83c73" providerId="ADAL" clId="{B9586FC7-1ADA-4368-AE13-4AF4FF7EC188}" dt="2023-07-08T05:56:13.035" v="3486" actId="1076"/>
          <ac:spMkLst>
            <pc:docMk/>
            <pc:sldMk cId="2537613574" sldId="288"/>
            <ac:spMk id="65" creationId="{9E8E7408-5B98-3CD4-0E15-EC6C171B994C}"/>
          </ac:spMkLst>
        </pc:spChg>
        <pc:spChg chg="mod">
          <ac:chgData name="Toby Donaldson" userId="2e6e5431-bb17-4c41-9985-d39c50d83c73" providerId="ADAL" clId="{B9586FC7-1ADA-4368-AE13-4AF4FF7EC188}" dt="2023-07-08T05:54:07.259" v="3467" actId="1076"/>
          <ac:spMkLst>
            <pc:docMk/>
            <pc:sldMk cId="2537613574" sldId="288"/>
            <ac:spMk id="109" creationId="{B598A085-5635-4215-45C1-EA0C0BD10F0D}"/>
          </ac:spMkLst>
        </pc:spChg>
        <pc:spChg chg="mod">
          <ac:chgData name="Toby Donaldson" userId="2e6e5431-bb17-4c41-9985-d39c50d83c73" providerId="ADAL" clId="{B9586FC7-1ADA-4368-AE13-4AF4FF7EC188}" dt="2023-07-08T05:54:07.259" v="3467" actId="1076"/>
          <ac:spMkLst>
            <pc:docMk/>
            <pc:sldMk cId="2537613574" sldId="288"/>
            <ac:spMk id="111" creationId="{C5730679-3DF7-ECE6-6876-55D434DDEEFF}"/>
          </ac:spMkLst>
        </pc:spChg>
        <pc:spChg chg="mod">
          <ac:chgData name="Toby Donaldson" userId="2e6e5431-bb17-4c41-9985-d39c50d83c73" providerId="ADAL" clId="{B9586FC7-1ADA-4368-AE13-4AF4FF7EC188}" dt="2023-07-08T05:54:07.259" v="3467" actId="1076"/>
          <ac:spMkLst>
            <pc:docMk/>
            <pc:sldMk cId="2537613574" sldId="288"/>
            <ac:spMk id="113" creationId="{CD90D93C-7124-D957-B984-E354B4B2D3A9}"/>
          </ac:spMkLst>
        </pc:spChg>
        <pc:spChg chg="del">
          <ac:chgData name="Toby Donaldson" userId="2e6e5431-bb17-4c41-9985-d39c50d83c73" providerId="ADAL" clId="{B9586FC7-1ADA-4368-AE13-4AF4FF7EC188}" dt="2023-07-08T05:52:54.978" v="3457" actId="21"/>
          <ac:spMkLst>
            <pc:docMk/>
            <pc:sldMk cId="2537613574" sldId="288"/>
            <ac:spMk id="118" creationId="{16198318-155F-37A0-5A07-B04A95DB2C0D}"/>
          </ac:spMkLst>
        </pc:spChg>
        <pc:grpChg chg="mod">
          <ac:chgData name="Toby Donaldson" userId="2e6e5431-bb17-4c41-9985-d39c50d83c73" providerId="ADAL" clId="{B9586FC7-1ADA-4368-AE13-4AF4FF7EC188}" dt="2023-07-08T05:54:57.350" v="3473" actId="1076"/>
          <ac:grpSpMkLst>
            <pc:docMk/>
            <pc:sldMk cId="2537613574" sldId="288"/>
            <ac:grpSpMk id="16" creationId="{291D47E6-8839-BBB5-845F-FA42872B739A}"/>
          </ac:grpSpMkLst>
        </pc:grpChg>
        <pc:grpChg chg="mod">
          <ac:chgData name="Toby Donaldson" userId="2e6e5431-bb17-4c41-9985-d39c50d83c73" providerId="ADAL" clId="{B9586FC7-1ADA-4368-AE13-4AF4FF7EC188}" dt="2023-07-08T05:54:07.259" v="3467" actId="1076"/>
          <ac:grpSpMkLst>
            <pc:docMk/>
            <pc:sldMk cId="2537613574" sldId="288"/>
            <ac:grpSpMk id="25" creationId="{D6F36DE5-8B74-471A-599B-7640326C940B}"/>
          </ac:grpSpMkLst>
        </pc:grpChg>
        <pc:grpChg chg="add mod">
          <ac:chgData name="Toby Donaldson" userId="2e6e5431-bb17-4c41-9985-d39c50d83c73" providerId="ADAL" clId="{B9586FC7-1ADA-4368-AE13-4AF4FF7EC188}" dt="2023-07-08T05:55:10.226" v="3477" actId="1076"/>
          <ac:grpSpMkLst>
            <pc:docMk/>
            <pc:sldMk cId="2537613574" sldId="288"/>
            <ac:grpSpMk id="29" creationId="{E0C53373-FBDC-DCD4-EDF0-8CA6D83C1AC2}"/>
          </ac:grpSpMkLst>
        </pc:grpChg>
        <pc:grpChg chg="mod">
          <ac:chgData name="Toby Donaldson" userId="2e6e5431-bb17-4c41-9985-d39c50d83c73" providerId="ADAL" clId="{B9586FC7-1ADA-4368-AE13-4AF4FF7EC188}" dt="2023-07-08T05:55:45.343" v="3483" actId="12789"/>
          <ac:grpSpMkLst>
            <pc:docMk/>
            <pc:sldMk cId="2537613574" sldId="288"/>
            <ac:grpSpMk id="60" creationId="{D0786955-6112-BA1A-FE3D-138800C0C305}"/>
          </ac:grpSpMkLst>
        </pc:grpChg>
        <pc:grpChg chg="add mod">
          <ac:chgData name="Toby Donaldson" userId="2e6e5431-bb17-4c41-9985-d39c50d83c73" providerId="ADAL" clId="{B9586FC7-1ADA-4368-AE13-4AF4FF7EC188}" dt="2023-07-08T05:55:28.725" v="3479" actId="164"/>
          <ac:grpSpMkLst>
            <pc:docMk/>
            <pc:sldMk cId="2537613574" sldId="288"/>
            <ac:grpSpMk id="63" creationId="{82D9796B-403B-647B-43D7-FC5E337D9311}"/>
          </ac:grpSpMkLst>
        </pc:grpChg>
        <pc:grpChg chg="add mod">
          <ac:chgData name="Toby Donaldson" userId="2e6e5431-bb17-4c41-9985-d39c50d83c73" providerId="ADAL" clId="{B9586FC7-1ADA-4368-AE13-4AF4FF7EC188}" dt="2023-07-08T05:55:45.343" v="3483" actId="12789"/>
          <ac:grpSpMkLst>
            <pc:docMk/>
            <pc:sldMk cId="2537613574" sldId="288"/>
            <ac:grpSpMk id="64" creationId="{E0C0D6B2-60D1-F7BB-F40B-95BFECE12FBD}"/>
          </ac:grpSpMkLst>
        </pc:grpChg>
        <pc:picChg chg="del">
          <ac:chgData name="Toby Donaldson" userId="2e6e5431-bb17-4c41-9985-d39c50d83c73" providerId="ADAL" clId="{B9586FC7-1ADA-4368-AE13-4AF4FF7EC188}" dt="2023-07-08T05:56:10.623" v="3485" actId="21"/>
          <ac:picMkLst>
            <pc:docMk/>
            <pc:sldMk cId="2537613574" sldId="288"/>
            <ac:picMk id="7" creationId="{7929DB8E-C592-541C-1C95-AEA48E03B7FA}"/>
          </ac:picMkLst>
        </pc:picChg>
        <pc:cxnChg chg="del">
          <ac:chgData name="Toby Donaldson" userId="2e6e5431-bb17-4c41-9985-d39c50d83c73" providerId="ADAL" clId="{B9586FC7-1ADA-4368-AE13-4AF4FF7EC188}" dt="2023-07-08T05:52:54.978" v="3457" actId="21"/>
          <ac:cxnSpMkLst>
            <pc:docMk/>
            <pc:sldMk cId="2537613574" sldId="288"/>
            <ac:cxnSpMk id="3" creationId="{38973282-F82F-D1D9-9875-FFD800B62635}"/>
          </ac:cxnSpMkLst>
        </pc:cxnChg>
        <pc:cxnChg chg="mod">
          <ac:chgData name="Toby Donaldson" userId="2e6e5431-bb17-4c41-9985-d39c50d83c73" providerId="ADAL" clId="{B9586FC7-1ADA-4368-AE13-4AF4FF7EC188}" dt="2023-07-08T05:54:33.415" v="3470" actId="1076"/>
          <ac:cxnSpMkLst>
            <pc:docMk/>
            <pc:sldMk cId="2537613574" sldId="288"/>
            <ac:cxnSpMk id="30" creationId="{F59D7D14-FC39-8D99-E55D-27EBB2C5FFBE}"/>
          </ac:cxnSpMkLst>
        </pc:cxnChg>
        <pc:cxnChg chg="mod">
          <ac:chgData name="Toby Donaldson" userId="2e6e5431-bb17-4c41-9985-d39c50d83c73" providerId="ADAL" clId="{B9586FC7-1ADA-4368-AE13-4AF4FF7EC188}" dt="2023-07-08T05:55:10.226" v="3477" actId="1076"/>
          <ac:cxnSpMkLst>
            <pc:docMk/>
            <pc:sldMk cId="2537613574" sldId="288"/>
            <ac:cxnSpMk id="31" creationId="{EE2FA4C1-A94E-F990-E892-87781328A7BA}"/>
          </ac:cxnSpMkLst>
        </pc:cxnChg>
        <pc:cxnChg chg="mod">
          <ac:chgData name="Toby Donaldson" userId="2e6e5431-bb17-4c41-9985-d39c50d83c73" providerId="ADAL" clId="{B9586FC7-1ADA-4368-AE13-4AF4FF7EC188}" dt="2023-07-08T05:54:57.350" v="3473" actId="1076"/>
          <ac:cxnSpMkLst>
            <pc:docMk/>
            <pc:sldMk cId="2537613574" sldId="288"/>
            <ac:cxnSpMk id="32" creationId="{B76CD287-4828-61CC-94B2-A04D668AB2F0}"/>
          </ac:cxnSpMkLst>
        </pc:cxnChg>
        <pc:cxnChg chg="mod">
          <ac:chgData name="Toby Donaldson" userId="2e6e5431-bb17-4c41-9985-d39c50d83c73" providerId="ADAL" clId="{B9586FC7-1ADA-4368-AE13-4AF4FF7EC188}" dt="2023-07-08T05:55:45.343" v="3483" actId="12789"/>
          <ac:cxnSpMkLst>
            <pc:docMk/>
            <pc:sldMk cId="2537613574" sldId="288"/>
            <ac:cxnSpMk id="40" creationId="{4B6A48ED-C2A8-E9E6-04F2-7686B0DFD5B8}"/>
          </ac:cxnSpMkLst>
        </pc:cxnChg>
        <pc:cxnChg chg="mod">
          <ac:chgData name="Toby Donaldson" userId="2e6e5431-bb17-4c41-9985-d39c50d83c73" providerId="ADAL" clId="{B9586FC7-1ADA-4368-AE13-4AF4FF7EC188}" dt="2023-07-08T05:55:45.343" v="3483" actId="12789"/>
          <ac:cxnSpMkLst>
            <pc:docMk/>
            <pc:sldMk cId="2537613574" sldId="288"/>
            <ac:cxnSpMk id="41" creationId="{756F3FB9-0BCC-267D-F91D-D316CB56C87E}"/>
          </ac:cxnSpMkLst>
        </pc:cxnChg>
        <pc:cxnChg chg="mod">
          <ac:chgData name="Toby Donaldson" userId="2e6e5431-bb17-4c41-9985-d39c50d83c73" providerId="ADAL" clId="{B9586FC7-1ADA-4368-AE13-4AF4FF7EC188}" dt="2023-07-08T05:55:45.343" v="3483" actId="12789"/>
          <ac:cxnSpMkLst>
            <pc:docMk/>
            <pc:sldMk cId="2537613574" sldId="288"/>
            <ac:cxnSpMk id="42" creationId="{3CF413A8-4014-8F44-81C2-6FBAD5BDCD33}"/>
          </ac:cxnSpMkLst>
        </pc:cxnChg>
        <pc:cxnChg chg="mod">
          <ac:chgData name="Toby Donaldson" userId="2e6e5431-bb17-4c41-9985-d39c50d83c73" providerId="ADAL" clId="{B9586FC7-1ADA-4368-AE13-4AF4FF7EC188}" dt="2023-07-08T05:54:33.415" v="3470" actId="1076"/>
          <ac:cxnSpMkLst>
            <pc:docMk/>
            <pc:sldMk cId="2537613574" sldId="288"/>
            <ac:cxnSpMk id="43" creationId="{28400BC0-B15E-B909-BC68-57F9C988843D}"/>
          </ac:cxnSpMkLst>
        </pc:cxnChg>
        <pc:cxnChg chg="mod">
          <ac:chgData name="Toby Donaldson" userId="2e6e5431-bb17-4c41-9985-d39c50d83c73" providerId="ADAL" clId="{B9586FC7-1ADA-4368-AE13-4AF4FF7EC188}" dt="2023-07-08T05:54:07.259" v="3467" actId="1076"/>
          <ac:cxnSpMkLst>
            <pc:docMk/>
            <pc:sldMk cId="2537613574" sldId="288"/>
            <ac:cxnSpMk id="45" creationId="{D69EC877-A1B2-FDC5-D38A-4C97DF3A301A}"/>
          </ac:cxnSpMkLst>
        </pc:cxnChg>
        <pc:cxnChg chg="mod">
          <ac:chgData name="Toby Donaldson" userId="2e6e5431-bb17-4c41-9985-d39c50d83c73" providerId="ADAL" clId="{B9586FC7-1ADA-4368-AE13-4AF4FF7EC188}" dt="2023-07-08T05:54:23.853" v="3469" actId="21"/>
          <ac:cxnSpMkLst>
            <pc:docMk/>
            <pc:sldMk cId="2537613574" sldId="288"/>
            <ac:cxnSpMk id="47" creationId="{14B6C117-CDCB-75FF-D4B2-F57A686BE516}"/>
          </ac:cxnSpMkLst>
        </pc:cxnChg>
        <pc:cxnChg chg="mod">
          <ac:chgData name="Toby Donaldson" userId="2e6e5431-bb17-4c41-9985-d39c50d83c73" providerId="ADAL" clId="{B9586FC7-1ADA-4368-AE13-4AF4FF7EC188}" dt="2023-07-08T05:54:07.259" v="3467" actId="1076"/>
          <ac:cxnSpMkLst>
            <pc:docMk/>
            <pc:sldMk cId="2537613574" sldId="288"/>
            <ac:cxnSpMk id="49" creationId="{46094422-B4D0-C7C7-71F9-3662F352121A}"/>
          </ac:cxnSpMkLst>
        </pc:cxnChg>
        <pc:cxnChg chg="mod">
          <ac:chgData name="Toby Donaldson" userId="2e6e5431-bb17-4c41-9985-d39c50d83c73" providerId="ADAL" clId="{B9586FC7-1ADA-4368-AE13-4AF4FF7EC188}" dt="2023-07-08T05:55:45.343" v="3483" actId="12789"/>
          <ac:cxnSpMkLst>
            <pc:docMk/>
            <pc:sldMk cId="2537613574" sldId="288"/>
            <ac:cxnSpMk id="51" creationId="{0095820D-5E48-B631-45D9-FAF5A20506C2}"/>
          </ac:cxnSpMkLst>
        </pc:cxnChg>
        <pc:cxnChg chg="mod">
          <ac:chgData name="Toby Donaldson" userId="2e6e5431-bb17-4c41-9985-d39c50d83c73" providerId="ADAL" clId="{B9586FC7-1ADA-4368-AE13-4AF4FF7EC188}" dt="2023-07-08T05:54:33.415" v="3470" actId="1076"/>
          <ac:cxnSpMkLst>
            <pc:docMk/>
            <pc:sldMk cId="2537613574" sldId="288"/>
            <ac:cxnSpMk id="52" creationId="{0EB53A03-BE30-97E0-7D1A-6D1747DFE9AC}"/>
          </ac:cxnSpMkLst>
        </pc:cxnChg>
        <pc:cxnChg chg="mod">
          <ac:chgData name="Toby Donaldson" userId="2e6e5431-bb17-4c41-9985-d39c50d83c73" providerId="ADAL" clId="{B9586FC7-1ADA-4368-AE13-4AF4FF7EC188}" dt="2023-07-08T05:54:33.415" v="3470" actId="1076"/>
          <ac:cxnSpMkLst>
            <pc:docMk/>
            <pc:sldMk cId="2537613574" sldId="288"/>
            <ac:cxnSpMk id="54" creationId="{BBE4E7A7-E840-A738-E153-C3E259D3B5B8}"/>
          </ac:cxnSpMkLst>
        </pc:cxnChg>
        <pc:cxnChg chg="mod">
          <ac:chgData name="Toby Donaldson" userId="2e6e5431-bb17-4c41-9985-d39c50d83c73" providerId="ADAL" clId="{B9586FC7-1ADA-4368-AE13-4AF4FF7EC188}" dt="2023-07-08T05:54:07.259" v="3467" actId="1076"/>
          <ac:cxnSpMkLst>
            <pc:docMk/>
            <pc:sldMk cId="2537613574" sldId="288"/>
            <ac:cxnSpMk id="56" creationId="{4E52E8F9-71D0-6415-463D-7DFC7C94495C}"/>
          </ac:cxnSpMkLst>
        </pc:cxnChg>
        <pc:cxnChg chg="mod">
          <ac:chgData name="Toby Donaldson" userId="2e6e5431-bb17-4c41-9985-d39c50d83c73" providerId="ADAL" clId="{B9586FC7-1ADA-4368-AE13-4AF4FF7EC188}" dt="2023-07-08T05:54:07.259" v="3467" actId="1076"/>
          <ac:cxnSpMkLst>
            <pc:docMk/>
            <pc:sldMk cId="2537613574" sldId="288"/>
            <ac:cxnSpMk id="58" creationId="{B43EB5CE-4DFD-BD8C-C32B-9271877D9E0A}"/>
          </ac:cxnSpMkLst>
        </pc:cxnChg>
        <pc:cxnChg chg="mod">
          <ac:chgData name="Toby Donaldson" userId="2e6e5431-bb17-4c41-9985-d39c50d83c73" providerId="ADAL" clId="{B9586FC7-1ADA-4368-AE13-4AF4FF7EC188}" dt="2023-07-08T05:55:45.343" v="3483" actId="12789"/>
          <ac:cxnSpMkLst>
            <pc:docMk/>
            <pc:sldMk cId="2537613574" sldId="288"/>
            <ac:cxnSpMk id="100" creationId="{83AA3AAA-2C20-4D60-4613-709771B4C839}"/>
          </ac:cxnSpMkLst>
        </pc:cxnChg>
        <pc:cxnChg chg="mod">
          <ac:chgData name="Toby Donaldson" userId="2e6e5431-bb17-4c41-9985-d39c50d83c73" providerId="ADAL" clId="{B9586FC7-1ADA-4368-AE13-4AF4FF7EC188}" dt="2023-07-08T05:55:45.343" v="3483" actId="12789"/>
          <ac:cxnSpMkLst>
            <pc:docMk/>
            <pc:sldMk cId="2537613574" sldId="288"/>
            <ac:cxnSpMk id="110" creationId="{01A58331-22B4-2B4C-AAA2-CC484413DE7C}"/>
          </ac:cxnSpMkLst>
        </pc:cxnChg>
        <pc:cxnChg chg="mod">
          <ac:chgData name="Toby Donaldson" userId="2e6e5431-bb17-4c41-9985-d39c50d83c73" providerId="ADAL" clId="{B9586FC7-1ADA-4368-AE13-4AF4FF7EC188}" dt="2023-07-08T05:54:07.259" v="3467" actId="1076"/>
          <ac:cxnSpMkLst>
            <pc:docMk/>
            <pc:sldMk cId="2537613574" sldId="288"/>
            <ac:cxnSpMk id="112" creationId="{C7654418-CD8F-C151-3709-7336D2E4FF52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2:53:56.377" v="6105" actId="20577"/>
        <pc:sldMkLst>
          <pc:docMk/>
          <pc:sldMk cId="849313580" sldId="289"/>
        </pc:sldMkLst>
        <pc:spChg chg="add 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2" creationId="{E3D7CB52-2205-EE31-7F85-B58ACE22A213}"/>
          </ac:spMkLst>
        </pc:spChg>
        <pc:spChg chg="mod">
          <ac:chgData name="Toby Donaldson" userId="2e6e5431-bb17-4c41-9985-d39c50d83c73" providerId="ADAL" clId="{B9586FC7-1ADA-4368-AE13-4AF4FF7EC188}" dt="2023-07-08T05:59:49.679" v="3511" actId="14100"/>
          <ac:spMkLst>
            <pc:docMk/>
            <pc:sldMk cId="849313580" sldId="289"/>
            <ac:spMk id="11" creationId="{785CB35B-CF4F-C4CC-D92E-51C547F3B133}"/>
          </ac:spMkLst>
        </pc:spChg>
        <pc:spChg chg="mod">
          <ac:chgData name="Toby Donaldson" userId="2e6e5431-bb17-4c41-9985-d39c50d83c73" providerId="ADAL" clId="{B9586FC7-1ADA-4368-AE13-4AF4FF7EC188}" dt="2023-07-08T05:58:24.785" v="3500" actId="164"/>
          <ac:spMkLst>
            <pc:docMk/>
            <pc:sldMk cId="849313580" sldId="289"/>
            <ac:spMk id="14" creationId="{2935838C-52C3-31C5-0E3A-27F670BE6581}"/>
          </ac:spMkLst>
        </pc:spChg>
        <pc:spChg chg="mod">
          <ac:chgData name="Toby Donaldson" userId="2e6e5431-bb17-4c41-9985-d39c50d83c73" providerId="ADAL" clId="{B9586FC7-1ADA-4368-AE13-4AF4FF7EC188}" dt="2023-07-08T05:58:24.785" v="3500" actId="164"/>
          <ac:spMkLst>
            <pc:docMk/>
            <pc:sldMk cId="849313580" sldId="289"/>
            <ac:spMk id="15" creationId="{D52A3214-6F0E-C09F-BEAB-EF566BA27230}"/>
          </ac:spMkLst>
        </pc:spChg>
        <pc:spChg chg="mod">
          <ac:chgData name="Toby Donaldson" userId="2e6e5431-bb17-4c41-9985-d39c50d83c73" providerId="ADAL" clId="{B9586FC7-1ADA-4368-AE13-4AF4FF7EC188}" dt="2023-07-10T02:53:43.322" v="6098" actId="20577"/>
          <ac:spMkLst>
            <pc:docMk/>
            <pc:sldMk cId="849313580" sldId="289"/>
            <ac:spMk id="21" creationId="{FBB462DE-928A-F75D-7037-94BE6BA886FD}"/>
          </ac:spMkLst>
        </pc:spChg>
        <pc:spChg chg="mod">
          <ac:chgData name="Toby Donaldson" userId="2e6e5431-bb17-4c41-9985-d39c50d83c73" providerId="ADAL" clId="{B9586FC7-1ADA-4368-AE13-4AF4FF7EC188}" dt="2023-07-08T05:58:45.645" v="3504" actId="14100"/>
          <ac:spMkLst>
            <pc:docMk/>
            <pc:sldMk cId="849313580" sldId="289"/>
            <ac:spMk id="23" creationId="{853292CC-3FFD-FE7F-F6FF-5A45C4BB68B4}"/>
          </ac:spMkLst>
        </pc:spChg>
        <pc:spChg chg="mod">
          <ac:chgData name="Toby Donaldson" userId="2e6e5431-bb17-4c41-9985-d39c50d83c73" providerId="ADAL" clId="{B9586FC7-1ADA-4368-AE13-4AF4FF7EC188}" dt="2023-07-08T05:58:45.645" v="3504" actId="14100"/>
          <ac:spMkLst>
            <pc:docMk/>
            <pc:sldMk cId="849313580" sldId="289"/>
            <ac:spMk id="24" creationId="{22459734-34EF-8B0C-7B33-2DD53F094385}"/>
          </ac:spMkLst>
        </pc:spChg>
        <pc:spChg chg="mod">
          <ac:chgData name="Toby Donaldson" userId="2e6e5431-bb17-4c41-9985-d39c50d83c73" providerId="ADAL" clId="{B9586FC7-1ADA-4368-AE13-4AF4FF7EC188}" dt="2023-07-10T02:53:46.465" v="6099" actId="20577"/>
          <ac:spMkLst>
            <pc:docMk/>
            <pc:sldMk cId="849313580" sldId="289"/>
            <ac:spMk id="33" creationId="{28607959-B102-7205-B6AA-4DAC74248447}"/>
          </ac:spMkLst>
        </pc:spChg>
        <pc:spChg chg="mod">
          <ac:chgData name="Toby Donaldson" userId="2e6e5431-bb17-4c41-9985-d39c50d83c73" providerId="ADAL" clId="{B9586FC7-1ADA-4368-AE13-4AF4FF7EC188}" dt="2023-07-10T02:53:53.312" v="6103" actId="20577"/>
          <ac:spMkLst>
            <pc:docMk/>
            <pc:sldMk cId="849313580" sldId="289"/>
            <ac:spMk id="36" creationId="{46842CA0-2D15-6AA3-797B-B34170C1CE73}"/>
          </ac:spMkLst>
        </pc:spChg>
        <pc:spChg chg="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37" creationId="{FACF652A-9421-C03B-41B7-BC6BCBE11DD7}"/>
          </ac:spMkLst>
        </pc:spChg>
        <pc:spChg chg="mod">
          <ac:chgData name="Toby Donaldson" userId="2e6e5431-bb17-4c41-9985-d39c50d83c73" providerId="ADAL" clId="{B9586FC7-1ADA-4368-AE13-4AF4FF7EC188}" dt="2023-07-10T02:53:56.377" v="6105" actId="20577"/>
          <ac:spMkLst>
            <pc:docMk/>
            <pc:sldMk cId="849313580" sldId="289"/>
            <ac:spMk id="38" creationId="{A373D9D1-92BE-8E81-C61C-2E9FB778F9DD}"/>
          </ac:spMkLst>
        </pc:spChg>
        <pc:spChg chg="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39" creationId="{9795389C-CEC8-9A24-F9B7-2E1938259790}"/>
          </ac:spMkLst>
        </pc:spChg>
        <pc:spChg chg="del mod">
          <ac:chgData name="Toby Donaldson" userId="2e6e5431-bb17-4c41-9985-d39c50d83c73" providerId="ADAL" clId="{B9586FC7-1ADA-4368-AE13-4AF4FF7EC188}" dt="2023-07-08T05:58:07.618" v="3496" actId="21"/>
          <ac:spMkLst>
            <pc:docMk/>
            <pc:sldMk cId="849313580" sldId="289"/>
            <ac:spMk id="44" creationId="{E8BB5413-0333-F4C8-882C-FD2D18DFC887}"/>
          </ac:spMkLst>
        </pc:spChg>
        <pc:spChg chg="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46" creationId="{68680A4F-92B7-43A1-A098-03A09C4A1380}"/>
          </ac:spMkLst>
        </pc:spChg>
        <pc:spChg chg="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50" creationId="{B39FEE43-2C1D-F04A-014C-DBF22576E22F}"/>
          </ac:spMkLst>
        </pc:spChg>
        <pc:spChg chg="mod">
          <ac:chgData name="Toby Donaldson" userId="2e6e5431-bb17-4c41-9985-d39c50d83c73" providerId="ADAL" clId="{B9586FC7-1ADA-4368-AE13-4AF4FF7EC188}" dt="2023-07-08T05:58:45.645" v="3504" actId="14100"/>
          <ac:spMkLst>
            <pc:docMk/>
            <pc:sldMk cId="849313580" sldId="289"/>
            <ac:spMk id="53" creationId="{F2FCE01D-97CE-DA8B-8BC3-980D265DAB60}"/>
          </ac:spMkLst>
        </pc:spChg>
        <pc:spChg chg="mod">
          <ac:chgData name="Toby Donaldson" userId="2e6e5431-bb17-4c41-9985-d39c50d83c73" providerId="ADAL" clId="{B9586FC7-1ADA-4368-AE13-4AF4FF7EC188}" dt="2023-07-08T05:58:45.645" v="3504" actId="14100"/>
          <ac:spMkLst>
            <pc:docMk/>
            <pc:sldMk cId="849313580" sldId="289"/>
            <ac:spMk id="55" creationId="{AF6F206C-DD9C-E7BE-D8A5-A975C762541D}"/>
          </ac:spMkLst>
        </pc:spChg>
        <pc:spChg chg="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57" creationId="{5E6AF9B7-D9C4-65F9-E1F8-CA204158DF9A}"/>
          </ac:spMkLst>
        </pc:spChg>
        <pc:spChg chg="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59" creationId="{6B01C290-5A6D-D538-3D8D-D083D5D4B93B}"/>
          </ac:spMkLst>
        </pc:spChg>
        <pc:spChg chg="mod">
          <ac:chgData name="Toby Donaldson" userId="2e6e5431-bb17-4c41-9985-d39c50d83c73" providerId="ADAL" clId="{B9586FC7-1ADA-4368-AE13-4AF4FF7EC188}" dt="2023-07-10T02:53:49.002" v="6101" actId="20577"/>
          <ac:spMkLst>
            <pc:docMk/>
            <pc:sldMk cId="849313580" sldId="289"/>
            <ac:spMk id="61" creationId="{2577FEFC-2383-9F4D-261B-14D295EB1478}"/>
          </ac:spMkLst>
        </pc:spChg>
        <pc:spChg chg="mod">
          <ac:chgData name="Toby Donaldson" userId="2e6e5431-bb17-4c41-9985-d39c50d83c73" providerId="ADAL" clId="{B9586FC7-1ADA-4368-AE13-4AF4FF7EC188}" dt="2023-07-08T06:00:15.501" v="3551" actId="1076"/>
          <ac:spMkLst>
            <pc:docMk/>
            <pc:sldMk cId="849313580" sldId="289"/>
            <ac:spMk id="65" creationId="{9E8E7408-5B98-3CD4-0E15-EC6C171B994C}"/>
          </ac:spMkLst>
        </pc:spChg>
        <pc:spChg chg="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109" creationId="{B598A085-5635-4215-45C1-EA0C0BD10F0D}"/>
          </ac:spMkLst>
        </pc:spChg>
        <pc:spChg chg="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111" creationId="{C5730679-3DF7-ECE6-6876-55D434DDEEFF}"/>
          </ac:spMkLst>
        </pc:spChg>
        <pc:spChg chg="mod">
          <ac:chgData name="Toby Donaldson" userId="2e6e5431-bb17-4c41-9985-d39c50d83c73" providerId="ADAL" clId="{B9586FC7-1ADA-4368-AE13-4AF4FF7EC188}" dt="2023-07-08T05:59:39.132" v="3509" actId="1076"/>
          <ac:spMkLst>
            <pc:docMk/>
            <pc:sldMk cId="849313580" sldId="289"/>
            <ac:spMk id="113" creationId="{CD90D93C-7124-D957-B984-E354B4B2D3A9}"/>
          </ac:spMkLst>
        </pc:spChg>
        <pc:grpChg chg="add mod">
          <ac:chgData name="Toby Donaldson" userId="2e6e5431-bb17-4c41-9985-d39c50d83c73" providerId="ADAL" clId="{B9586FC7-1ADA-4368-AE13-4AF4FF7EC188}" dt="2023-07-08T05:58:27.752" v="3501" actId="1076"/>
          <ac:grpSpMkLst>
            <pc:docMk/>
            <pc:sldMk cId="849313580" sldId="289"/>
            <ac:grpSpMk id="7" creationId="{9BB73423-9464-011A-B8D5-69EC399D8EB8}"/>
          </ac:grpSpMkLst>
        </pc:grpChg>
        <pc:grpChg chg="mod">
          <ac:chgData name="Toby Donaldson" userId="2e6e5431-bb17-4c41-9985-d39c50d83c73" providerId="ADAL" clId="{B9586FC7-1ADA-4368-AE13-4AF4FF7EC188}" dt="2023-07-08T05:59:39.132" v="3509" actId="1076"/>
          <ac:grpSpMkLst>
            <pc:docMk/>
            <pc:sldMk cId="849313580" sldId="289"/>
            <ac:grpSpMk id="16" creationId="{291D47E6-8839-BBB5-845F-FA42872B739A}"/>
          </ac:grpSpMkLst>
        </pc:grpChg>
        <pc:grpChg chg="mod">
          <ac:chgData name="Toby Donaldson" userId="2e6e5431-bb17-4c41-9985-d39c50d83c73" providerId="ADAL" clId="{B9586FC7-1ADA-4368-AE13-4AF4FF7EC188}" dt="2023-07-08T05:59:39.132" v="3509" actId="1076"/>
          <ac:grpSpMkLst>
            <pc:docMk/>
            <pc:sldMk cId="849313580" sldId="289"/>
            <ac:grpSpMk id="25" creationId="{D6F36DE5-8B74-471A-599B-7640326C940B}"/>
          </ac:grpSpMkLst>
        </pc:grpChg>
        <pc:grpChg chg="mod">
          <ac:chgData name="Toby Donaldson" userId="2e6e5431-bb17-4c41-9985-d39c50d83c73" providerId="ADAL" clId="{B9586FC7-1ADA-4368-AE13-4AF4FF7EC188}" dt="2023-07-08T05:59:39.132" v="3509" actId="1076"/>
          <ac:grpSpMkLst>
            <pc:docMk/>
            <pc:sldMk cId="849313580" sldId="289"/>
            <ac:grpSpMk id="29" creationId="{E0C53373-FBDC-DCD4-EDF0-8CA6D83C1AC2}"/>
          </ac:grpSpMkLst>
        </pc:grpChg>
        <pc:grpChg chg="mod">
          <ac:chgData name="Toby Donaldson" userId="2e6e5431-bb17-4c41-9985-d39c50d83c73" providerId="ADAL" clId="{B9586FC7-1ADA-4368-AE13-4AF4FF7EC188}" dt="2023-07-08T05:59:39.132" v="3509" actId="1076"/>
          <ac:grpSpMkLst>
            <pc:docMk/>
            <pc:sldMk cId="849313580" sldId="289"/>
            <ac:grpSpMk id="60" creationId="{D0786955-6112-BA1A-FE3D-138800C0C305}"/>
          </ac:grpSpMkLst>
        </pc:grpChg>
        <pc:grpChg chg="mod">
          <ac:chgData name="Toby Donaldson" userId="2e6e5431-bb17-4c41-9985-d39c50d83c73" providerId="ADAL" clId="{B9586FC7-1ADA-4368-AE13-4AF4FF7EC188}" dt="2023-07-08T05:59:39.132" v="3509" actId="1076"/>
          <ac:grpSpMkLst>
            <pc:docMk/>
            <pc:sldMk cId="849313580" sldId="289"/>
            <ac:grpSpMk id="64" creationId="{E0C0D6B2-60D1-F7BB-F40B-95BFECE12FBD}"/>
          </ac:grpSpMkLst>
        </pc:grpChg>
        <pc:cxnChg chg="mod">
          <ac:chgData name="Toby Donaldson" userId="2e6e5431-bb17-4c41-9985-d39c50d83c73" providerId="ADAL" clId="{B9586FC7-1ADA-4368-AE13-4AF4FF7EC188}" dt="2023-07-08T05:58:45.645" v="3504" actId="14100"/>
          <ac:cxnSpMkLst>
            <pc:docMk/>
            <pc:sldMk cId="849313580" sldId="289"/>
            <ac:cxnSpMk id="30" creationId="{F59D7D14-FC39-8D99-E55D-27EBB2C5FFBE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31" creationId="{EE2FA4C1-A94E-F990-E892-87781328A7BA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32" creationId="{B76CD287-4828-61CC-94B2-A04D668AB2F0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40" creationId="{4B6A48ED-C2A8-E9E6-04F2-7686B0DFD5B8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41" creationId="{756F3FB9-0BCC-267D-F91D-D316CB56C87E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42" creationId="{3CF413A8-4014-8F44-81C2-6FBAD5BDCD33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43" creationId="{28400BC0-B15E-B909-BC68-57F9C988843D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45" creationId="{D69EC877-A1B2-FDC5-D38A-4C97DF3A301A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47" creationId="{14B6C117-CDCB-75FF-D4B2-F57A686BE516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49" creationId="{46094422-B4D0-C7C7-71F9-3662F352121A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51" creationId="{0095820D-5E48-B631-45D9-FAF5A20506C2}"/>
          </ac:cxnSpMkLst>
        </pc:cxnChg>
        <pc:cxnChg chg="mod">
          <ac:chgData name="Toby Donaldson" userId="2e6e5431-bb17-4c41-9985-d39c50d83c73" providerId="ADAL" clId="{B9586FC7-1ADA-4368-AE13-4AF4FF7EC188}" dt="2023-07-08T05:58:45.645" v="3504" actId="14100"/>
          <ac:cxnSpMkLst>
            <pc:docMk/>
            <pc:sldMk cId="849313580" sldId="289"/>
            <ac:cxnSpMk id="52" creationId="{0EB53A03-BE30-97E0-7D1A-6D1747DFE9AC}"/>
          </ac:cxnSpMkLst>
        </pc:cxnChg>
        <pc:cxnChg chg="mod">
          <ac:chgData name="Toby Donaldson" userId="2e6e5431-bb17-4c41-9985-d39c50d83c73" providerId="ADAL" clId="{B9586FC7-1ADA-4368-AE13-4AF4FF7EC188}" dt="2023-07-08T05:58:45.645" v="3504" actId="14100"/>
          <ac:cxnSpMkLst>
            <pc:docMk/>
            <pc:sldMk cId="849313580" sldId="289"/>
            <ac:cxnSpMk id="54" creationId="{BBE4E7A7-E840-A738-E153-C3E259D3B5B8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56" creationId="{4E52E8F9-71D0-6415-463D-7DFC7C94495C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58" creationId="{B43EB5CE-4DFD-BD8C-C32B-9271877D9E0A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100" creationId="{83AA3AAA-2C20-4D60-4613-709771B4C839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110" creationId="{01A58331-22B4-2B4C-AAA2-CC484413DE7C}"/>
          </ac:cxnSpMkLst>
        </pc:cxnChg>
        <pc:cxnChg chg="mod">
          <ac:chgData name="Toby Donaldson" userId="2e6e5431-bb17-4c41-9985-d39c50d83c73" providerId="ADAL" clId="{B9586FC7-1ADA-4368-AE13-4AF4FF7EC188}" dt="2023-07-08T05:59:39.132" v="3509" actId="1076"/>
          <ac:cxnSpMkLst>
            <pc:docMk/>
            <pc:sldMk cId="849313580" sldId="289"/>
            <ac:cxnSpMk id="112" creationId="{C7654418-CD8F-C151-3709-7336D2E4FF52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08T06:12:46.971" v="3691" actId="1076"/>
        <pc:sldMkLst>
          <pc:docMk/>
          <pc:sldMk cId="2660809865" sldId="290"/>
        </pc:sldMkLst>
        <pc:spChg chg="add mod">
          <ac:chgData name="Toby Donaldson" userId="2e6e5431-bb17-4c41-9985-d39c50d83c73" providerId="ADAL" clId="{B9586FC7-1ADA-4368-AE13-4AF4FF7EC188}" dt="2023-07-08T06:07:00.533" v="3659" actId="20577"/>
          <ac:spMkLst>
            <pc:docMk/>
            <pc:sldMk cId="2660809865" sldId="290"/>
            <ac:spMk id="3" creationId="{D777F38D-823E-C8CD-5BE2-C4923A39BA0E}"/>
          </ac:spMkLst>
        </pc:spChg>
        <pc:spChg chg="mod">
          <ac:chgData name="Toby Donaldson" userId="2e6e5431-bb17-4c41-9985-d39c50d83c73" providerId="ADAL" clId="{B9586FC7-1ADA-4368-AE13-4AF4FF7EC188}" dt="2023-07-08T06:10:34.805" v="3679" actId="1076"/>
          <ac:spMkLst>
            <pc:docMk/>
            <pc:sldMk cId="2660809865" sldId="290"/>
            <ac:spMk id="14" creationId="{1787DD27-F881-D414-7E3A-56B5CE08C47D}"/>
          </ac:spMkLst>
        </pc:spChg>
        <pc:spChg chg="mod">
          <ac:chgData name="Toby Donaldson" userId="2e6e5431-bb17-4c41-9985-d39c50d83c73" providerId="ADAL" clId="{B9586FC7-1ADA-4368-AE13-4AF4FF7EC188}" dt="2023-07-08T06:10:34.805" v="3679" actId="1076"/>
          <ac:spMkLst>
            <pc:docMk/>
            <pc:sldMk cId="2660809865" sldId="290"/>
            <ac:spMk id="16" creationId="{BCE4075B-1788-A503-4363-DF6D6C2D47DB}"/>
          </ac:spMkLst>
        </pc:spChg>
        <pc:spChg chg="add del mod">
          <ac:chgData name="Toby Donaldson" userId="2e6e5431-bb17-4c41-9985-d39c50d83c73" providerId="ADAL" clId="{B9586FC7-1ADA-4368-AE13-4AF4FF7EC188}" dt="2023-07-08T06:11:25.284" v="3686" actId="14100"/>
          <ac:spMkLst>
            <pc:docMk/>
            <pc:sldMk cId="2660809865" sldId="290"/>
            <ac:spMk id="20" creationId="{5F55AC86-CE34-C3A8-378B-FCF642DE5DB8}"/>
          </ac:spMkLst>
        </pc:spChg>
        <pc:spChg chg="add mod">
          <ac:chgData name="Toby Donaldson" userId="2e6e5431-bb17-4c41-9985-d39c50d83c73" providerId="ADAL" clId="{B9586FC7-1ADA-4368-AE13-4AF4FF7EC188}" dt="2023-07-08T06:12:46.971" v="3691" actId="1076"/>
          <ac:spMkLst>
            <pc:docMk/>
            <pc:sldMk cId="2660809865" sldId="290"/>
            <ac:spMk id="24" creationId="{ABB273B2-BF54-51FF-2F1F-9B6F96843CC4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27" creationId="{2132983E-37D4-F00C-E24D-16B3249378F0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29" creationId="{3256AAD2-323B-3479-B1F1-7FEFF96BE692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36" creationId="{5B4A8172-FC8E-C1BA-2F0C-EB1329249C03}"/>
          </ac:spMkLst>
        </pc:spChg>
        <pc:spChg chg="mod">
          <ac:chgData name="Toby Donaldson" userId="2e6e5431-bb17-4c41-9985-d39c50d83c73" providerId="ADAL" clId="{B9586FC7-1ADA-4368-AE13-4AF4FF7EC188}" dt="2023-07-08T06:10:34.805" v="3679" actId="1076"/>
          <ac:spMkLst>
            <pc:docMk/>
            <pc:sldMk cId="2660809865" sldId="290"/>
            <ac:spMk id="65" creationId="{4D9BBE61-FEDA-52A3-BC8A-F7D38A923656}"/>
          </ac:spMkLst>
        </pc:spChg>
        <pc:spChg chg="mod">
          <ac:chgData name="Toby Donaldson" userId="2e6e5431-bb17-4c41-9985-d39c50d83c73" providerId="ADAL" clId="{B9586FC7-1ADA-4368-AE13-4AF4FF7EC188}" dt="2023-07-08T06:10:34.805" v="3679" actId="1076"/>
          <ac:spMkLst>
            <pc:docMk/>
            <pc:sldMk cId="2660809865" sldId="290"/>
            <ac:spMk id="66" creationId="{E7F36839-C8AD-758C-14FD-E5E1EAB0B803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68" creationId="{F4049694-6314-4CEE-3DDD-732772A149A2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70" creationId="{07553CA4-D8CD-5A90-6024-46C0F09F7D9E}"/>
          </ac:spMkLst>
        </pc:spChg>
        <pc:spChg chg="mod">
          <ac:chgData name="Toby Donaldson" userId="2e6e5431-bb17-4c41-9985-d39c50d83c73" providerId="ADAL" clId="{B9586FC7-1ADA-4368-AE13-4AF4FF7EC188}" dt="2023-07-08T06:10:34.805" v="3679" actId="1076"/>
          <ac:spMkLst>
            <pc:docMk/>
            <pc:sldMk cId="2660809865" sldId="290"/>
            <ac:spMk id="71" creationId="{DF8E5816-B292-673D-D73C-27EAED686C84}"/>
          </ac:spMkLst>
        </pc:spChg>
        <pc:spChg chg="mod">
          <ac:chgData name="Toby Donaldson" userId="2e6e5431-bb17-4c41-9985-d39c50d83c73" providerId="ADAL" clId="{B9586FC7-1ADA-4368-AE13-4AF4FF7EC188}" dt="2023-07-08T06:10:34.805" v="3679" actId="1076"/>
          <ac:spMkLst>
            <pc:docMk/>
            <pc:sldMk cId="2660809865" sldId="290"/>
            <ac:spMk id="72" creationId="{5E1F9648-AF2F-7F3E-EF73-4B5BCBFD1B5C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80" creationId="{724FB864-DD5B-95EB-0321-6CE9D95B9F46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81" creationId="{6945D390-C909-5C40-FB13-3FF5252DA064}"/>
          </ac:spMkLst>
        </pc:spChg>
        <pc:spChg chg="mod">
          <ac:chgData name="Toby Donaldson" userId="2e6e5431-bb17-4c41-9985-d39c50d83c73" providerId="ADAL" clId="{B9586FC7-1ADA-4368-AE13-4AF4FF7EC188}" dt="2023-07-08T06:08:09.318" v="3661" actId="20577"/>
          <ac:spMkLst>
            <pc:docMk/>
            <pc:sldMk cId="2660809865" sldId="290"/>
            <ac:spMk id="82" creationId="{B18F5944-030D-E674-0B01-0FD62A36CDD4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84" creationId="{6B6D19D2-FB83-45B2-FC3B-8FADF41A3976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85" creationId="{F7619E94-2250-DB6B-1C04-FFE31F090B26}"/>
          </ac:spMkLst>
        </pc:spChg>
        <pc:spChg chg="mod">
          <ac:chgData name="Toby Donaldson" userId="2e6e5431-bb17-4c41-9985-d39c50d83c73" providerId="ADAL" clId="{B9586FC7-1ADA-4368-AE13-4AF4FF7EC188}" dt="2023-07-08T06:11:33.574" v="3688" actId="1076"/>
          <ac:spMkLst>
            <pc:docMk/>
            <pc:sldMk cId="2660809865" sldId="290"/>
            <ac:spMk id="94" creationId="{449BF9B2-7827-AF69-3D8D-5F7C4546E11E}"/>
          </ac:spMkLst>
        </pc:spChg>
        <pc:spChg chg="del mod">
          <ac:chgData name="Toby Donaldson" userId="2e6e5431-bb17-4c41-9985-d39c50d83c73" providerId="ADAL" clId="{B9586FC7-1ADA-4368-AE13-4AF4FF7EC188}" dt="2023-07-08T06:09:40.218" v="3665" actId="21"/>
          <ac:spMkLst>
            <pc:docMk/>
            <pc:sldMk cId="2660809865" sldId="290"/>
            <ac:spMk id="96" creationId="{B0B7DDD3-86D8-D9E4-F7BB-7AA3E47905A0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98" creationId="{882D82A8-9D8C-9092-735D-EE501DF8272B}"/>
          </ac:spMkLst>
        </pc:spChg>
        <pc:spChg chg="mod">
          <ac:chgData name="Toby Donaldson" userId="2e6e5431-bb17-4c41-9985-d39c50d83c73" providerId="ADAL" clId="{B9586FC7-1ADA-4368-AE13-4AF4FF7EC188}" dt="2023-07-08T06:10:34.805" v="3679" actId="1076"/>
          <ac:spMkLst>
            <pc:docMk/>
            <pc:sldMk cId="2660809865" sldId="290"/>
            <ac:spMk id="102" creationId="{73092061-362E-3258-6790-36D54FD1B224}"/>
          </ac:spMkLst>
        </pc:spChg>
        <pc:spChg chg="mod">
          <ac:chgData name="Toby Donaldson" userId="2e6e5431-bb17-4c41-9985-d39c50d83c73" providerId="ADAL" clId="{B9586FC7-1ADA-4368-AE13-4AF4FF7EC188}" dt="2023-07-08T06:10:34.805" v="3679" actId="1076"/>
          <ac:spMkLst>
            <pc:docMk/>
            <pc:sldMk cId="2660809865" sldId="290"/>
            <ac:spMk id="104" creationId="{5F719F87-355D-ED60-5158-54CD95B0C3D4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106" creationId="{838C6FC5-8140-2337-6E75-E3D62ACF805A}"/>
          </ac:spMkLst>
        </pc:spChg>
        <pc:spChg chg="mod">
          <ac:chgData name="Toby Donaldson" userId="2e6e5431-bb17-4c41-9985-d39c50d83c73" providerId="ADAL" clId="{B9586FC7-1ADA-4368-AE13-4AF4FF7EC188}" dt="2023-07-08T06:09:31.261" v="3663" actId="1076"/>
          <ac:spMkLst>
            <pc:docMk/>
            <pc:sldMk cId="2660809865" sldId="290"/>
            <ac:spMk id="108" creationId="{1EE5DB89-DD23-8C1C-889B-CACD923B38F1}"/>
          </ac:spMkLst>
        </pc:spChg>
        <pc:grpChg chg="mod">
          <ac:chgData name="Toby Donaldson" userId="2e6e5431-bb17-4c41-9985-d39c50d83c73" providerId="ADAL" clId="{B9586FC7-1ADA-4368-AE13-4AF4FF7EC188}" dt="2023-07-08T06:09:31.261" v="3663" actId="1076"/>
          <ac:grpSpMkLst>
            <pc:docMk/>
            <pc:sldMk cId="2660809865" sldId="290"/>
            <ac:grpSpMk id="6" creationId="{4842F0F3-4442-42D9-511E-F52145B1A5CB}"/>
          </ac:grpSpMkLst>
        </pc:grpChg>
        <pc:grpChg chg="mod">
          <ac:chgData name="Toby Donaldson" userId="2e6e5431-bb17-4c41-9985-d39c50d83c73" providerId="ADAL" clId="{B9586FC7-1ADA-4368-AE13-4AF4FF7EC188}" dt="2023-07-08T06:10:34.805" v="3679" actId="1076"/>
          <ac:grpSpMkLst>
            <pc:docMk/>
            <pc:sldMk cId="2660809865" sldId="290"/>
            <ac:grpSpMk id="7" creationId="{D9D58A76-2805-FEA9-316E-302957581B55}"/>
          </ac:grpSpMkLst>
        </pc:grpChg>
        <pc:grpChg chg="mod">
          <ac:chgData name="Toby Donaldson" userId="2e6e5431-bb17-4c41-9985-d39c50d83c73" providerId="ADAL" clId="{B9586FC7-1ADA-4368-AE13-4AF4FF7EC188}" dt="2023-07-08T06:09:31.261" v="3663" actId="1076"/>
          <ac:grpSpMkLst>
            <pc:docMk/>
            <pc:sldMk cId="2660809865" sldId="290"/>
            <ac:grpSpMk id="12" creationId="{00121ADA-8BB0-9A1F-19F6-675636EDD046}"/>
          </ac:grpSpMkLst>
        </pc:grpChg>
        <pc:grpChg chg="del">
          <ac:chgData name="Toby Donaldson" userId="2e6e5431-bb17-4c41-9985-d39c50d83c73" providerId="ADAL" clId="{B9586FC7-1ADA-4368-AE13-4AF4FF7EC188}" dt="2023-07-08T06:06:38.995" v="3592" actId="21"/>
          <ac:grpSpMkLst>
            <pc:docMk/>
            <pc:sldMk cId="2660809865" sldId="290"/>
            <ac:grpSpMk id="21" creationId="{9388C88A-35B7-B02F-32C4-1C52F104D37E}"/>
          </ac:grpSpMkLst>
        </pc:grpChg>
        <pc:grpChg chg="mod">
          <ac:chgData name="Toby Donaldson" userId="2e6e5431-bb17-4c41-9985-d39c50d83c73" providerId="ADAL" clId="{B9586FC7-1ADA-4368-AE13-4AF4FF7EC188}" dt="2023-07-08T06:09:31.261" v="3663" actId="1076"/>
          <ac:grpSpMkLst>
            <pc:docMk/>
            <pc:sldMk cId="2660809865" sldId="290"/>
            <ac:grpSpMk id="30" creationId="{E6AA8B29-2A08-2B0D-8426-7AC692E11E90}"/>
          </ac:grpSpMkLst>
        </pc:grpChg>
        <pc:picChg chg="del">
          <ac:chgData name="Toby Donaldson" userId="2e6e5431-bb17-4c41-9985-d39c50d83c73" providerId="ADAL" clId="{B9586FC7-1ADA-4368-AE13-4AF4FF7EC188}" dt="2023-07-08T06:06:42.016" v="3593" actId="21"/>
          <ac:picMkLst>
            <pc:docMk/>
            <pc:sldMk cId="2660809865" sldId="290"/>
            <ac:picMk id="2" creationId="{0C55368E-358D-991C-BCCF-57381DCA847C}"/>
          </ac:picMkLst>
        </pc:picChg>
        <pc:cxnChg chg="mod">
          <ac:chgData name="Toby Donaldson" userId="2e6e5431-bb17-4c41-9985-d39c50d83c73" providerId="ADAL" clId="{B9586FC7-1ADA-4368-AE13-4AF4FF7EC188}" dt="2023-07-08T06:10:34.805" v="3679" actId="1076"/>
          <ac:cxnSpMkLst>
            <pc:docMk/>
            <pc:sldMk cId="2660809865" sldId="290"/>
            <ac:cxnSpMk id="10" creationId="{221D6F1B-F703-577A-E8A5-A6D272179DDF}"/>
          </ac:cxnSpMkLst>
        </pc:cxnChg>
        <pc:cxnChg chg="mod">
          <ac:chgData name="Toby Donaldson" userId="2e6e5431-bb17-4c41-9985-d39c50d83c73" providerId="ADAL" clId="{B9586FC7-1ADA-4368-AE13-4AF4FF7EC188}" dt="2023-07-08T06:10:34.805" v="3679" actId="1076"/>
          <ac:cxnSpMkLst>
            <pc:docMk/>
            <pc:sldMk cId="2660809865" sldId="290"/>
            <ac:cxnSpMk id="13" creationId="{D136B217-E287-647B-258F-59B72D00EB60}"/>
          </ac:cxnSpMkLst>
        </pc:cxnChg>
        <pc:cxnChg chg="mod">
          <ac:chgData name="Toby Donaldson" userId="2e6e5431-bb17-4c41-9985-d39c50d83c73" providerId="ADAL" clId="{B9586FC7-1ADA-4368-AE13-4AF4FF7EC188}" dt="2023-07-08T06:10:34.805" v="3679" actId="1076"/>
          <ac:cxnSpMkLst>
            <pc:docMk/>
            <pc:sldMk cId="2660809865" sldId="290"/>
            <ac:cxnSpMk id="15" creationId="{8FCD6D14-3991-89E8-CD30-39C6784D7D2B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26" creationId="{E8BFF6BF-2119-1DAA-5AD5-15C94EC68296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28" creationId="{5EF9DB51-D486-92A9-7104-A9A0E9005ECC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35" creationId="{B1EE7088-196A-5829-E918-A9097FF809C0}"/>
          </ac:cxnSpMkLst>
        </pc:cxnChg>
        <pc:cxnChg chg="del mod">
          <ac:chgData name="Toby Donaldson" userId="2e6e5431-bb17-4c41-9985-d39c50d83c73" providerId="ADAL" clId="{B9586FC7-1ADA-4368-AE13-4AF4FF7EC188}" dt="2023-07-08T06:06:38.995" v="3592" actId="21"/>
          <ac:cxnSpMkLst>
            <pc:docMk/>
            <pc:sldMk cId="2660809865" sldId="290"/>
            <ac:cxnSpMk id="75" creationId="{7C9B3B9B-DD6E-5E21-DBDF-6E893F0162C5}"/>
          </ac:cxnSpMkLst>
        </pc:cxnChg>
        <pc:cxnChg chg="del mod">
          <ac:chgData name="Toby Donaldson" userId="2e6e5431-bb17-4c41-9985-d39c50d83c73" providerId="ADAL" clId="{B9586FC7-1ADA-4368-AE13-4AF4FF7EC188}" dt="2023-07-08T06:06:38.995" v="3592" actId="21"/>
          <ac:cxnSpMkLst>
            <pc:docMk/>
            <pc:sldMk cId="2660809865" sldId="290"/>
            <ac:cxnSpMk id="76" creationId="{DBD7CDC0-DA20-CD83-029B-281EBC8346F7}"/>
          </ac:cxnSpMkLst>
        </pc:cxnChg>
        <pc:cxnChg chg="mod">
          <ac:chgData name="Toby Donaldson" userId="2e6e5431-bb17-4c41-9985-d39c50d83c73" providerId="ADAL" clId="{B9586FC7-1ADA-4368-AE13-4AF4FF7EC188}" dt="2023-07-08T06:10:34.805" v="3679" actId="1076"/>
          <ac:cxnSpMkLst>
            <pc:docMk/>
            <pc:sldMk cId="2660809865" sldId="290"/>
            <ac:cxnSpMk id="77" creationId="{4DF03442-FC90-C48B-BD33-A5860530CF53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78" creationId="{7A3CE826-690A-B605-8E94-A06A955B4763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79" creationId="{864925B3-B925-8E57-ADD6-B55E69FD163F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86" creationId="{68A43FA7-6378-356A-FA7C-189841A8D272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87" creationId="{19DD5012-5F0B-EBA3-7D14-F0BF1E3CF87A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88" creationId="{01A6BE3E-CF2E-2F43-EB93-6823B92F5375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91" creationId="{C376EAA5-3403-4459-47D0-B64D269C0FBF}"/>
          </ac:cxnSpMkLst>
        </pc:cxnChg>
        <pc:cxnChg chg="mod">
          <ac:chgData name="Toby Donaldson" userId="2e6e5431-bb17-4c41-9985-d39c50d83c73" providerId="ADAL" clId="{B9586FC7-1ADA-4368-AE13-4AF4FF7EC188}" dt="2023-07-08T06:11:33.574" v="3688" actId="1076"/>
          <ac:cxnSpMkLst>
            <pc:docMk/>
            <pc:sldMk cId="2660809865" sldId="290"/>
            <ac:cxnSpMk id="93" creationId="{80B76EF3-90B6-ACD8-0AB4-E4D94AAACD81}"/>
          </ac:cxnSpMkLst>
        </pc:cxnChg>
        <pc:cxnChg chg="mod">
          <ac:chgData name="Toby Donaldson" userId="2e6e5431-bb17-4c41-9985-d39c50d83c73" providerId="ADAL" clId="{B9586FC7-1ADA-4368-AE13-4AF4FF7EC188}" dt="2023-07-08T06:10:34.805" v="3679" actId="1076"/>
          <ac:cxnSpMkLst>
            <pc:docMk/>
            <pc:sldMk cId="2660809865" sldId="290"/>
            <ac:cxnSpMk id="95" creationId="{885C1504-2917-3731-E631-B0121B7317A5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97" creationId="{87FB6A34-1F44-33B7-0A86-321EE3B2FDD3}"/>
          </ac:cxnSpMkLst>
        </pc:cxnChg>
        <pc:cxnChg chg="mod">
          <ac:chgData name="Toby Donaldson" userId="2e6e5431-bb17-4c41-9985-d39c50d83c73" providerId="ADAL" clId="{B9586FC7-1ADA-4368-AE13-4AF4FF7EC188}" dt="2023-07-08T06:10:34.805" v="3679" actId="1076"/>
          <ac:cxnSpMkLst>
            <pc:docMk/>
            <pc:sldMk cId="2660809865" sldId="290"/>
            <ac:cxnSpMk id="101" creationId="{D1ED8479-A271-EAFE-04F1-C0A45DC164CF}"/>
          </ac:cxnSpMkLst>
        </pc:cxnChg>
        <pc:cxnChg chg="mod">
          <ac:chgData name="Toby Donaldson" userId="2e6e5431-bb17-4c41-9985-d39c50d83c73" providerId="ADAL" clId="{B9586FC7-1ADA-4368-AE13-4AF4FF7EC188}" dt="2023-07-08T06:10:34.805" v="3679" actId="1076"/>
          <ac:cxnSpMkLst>
            <pc:docMk/>
            <pc:sldMk cId="2660809865" sldId="290"/>
            <ac:cxnSpMk id="103" creationId="{22B3CA5E-BF77-FCFF-51B7-E3771153292D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105" creationId="{4D3F50D2-AA44-4932-34B1-398452BE5352}"/>
          </ac:cxnSpMkLst>
        </pc:cxnChg>
        <pc:cxnChg chg="mod">
          <ac:chgData name="Toby Donaldson" userId="2e6e5431-bb17-4c41-9985-d39c50d83c73" providerId="ADAL" clId="{B9586FC7-1ADA-4368-AE13-4AF4FF7EC188}" dt="2023-07-08T06:09:31.261" v="3663" actId="1076"/>
          <ac:cxnSpMkLst>
            <pc:docMk/>
            <pc:sldMk cId="2660809865" sldId="290"/>
            <ac:cxnSpMk id="107" creationId="{DC4F2C5F-803E-4DE8-4D47-D850F8AE5E07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08T06:11:08.221" v="3684" actId="1076"/>
        <pc:sldMkLst>
          <pc:docMk/>
          <pc:sldMk cId="3795333712" sldId="291"/>
        </pc:sldMkLst>
        <pc:spChg chg="add mod">
          <ac:chgData name="Toby Donaldson" userId="2e6e5431-bb17-4c41-9985-d39c50d83c73" providerId="ADAL" clId="{B9586FC7-1ADA-4368-AE13-4AF4FF7EC188}" dt="2023-07-08T06:11:04.029" v="3683"/>
          <ac:spMkLst>
            <pc:docMk/>
            <pc:sldMk cId="3795333712" sldId="291"/>
            <ac:spMk id="3" creationId="{DD964214-E2FD-5425-CB14-7CE275F9A76F}"/>
          </ac:spMkLst>
        </pc:spChg>
        <pc:grpChg chg="del">
          <ac:chgData name="Toby Donaldson" userId="2e6e5431-bb17-4c41-9985-d39c50d83c73" providerId="ADAL" clId="{B9586FC7-1ADA-4368-AE13-4AF4FF7EC188}" dt="2023-07-08T06:10:47.241" v="3682" actId="21"/>
          <ac:grpSpMkLst>
            <pc:docMk/>
            <pc:sldMk cId="3795333712" sldId="291"/>
            <ac:grpSpMk id="21" creationId="{9388C88A-35B7-B02F-32C4-1C52F104D37E}"/>
          </ac:grpSpMkLst>
        </pc:grpChg>
        <pc:picChg chg="mod">
          <ac:chgData name="Toby Donaldson" userId="2e6e5431-bb17-4c41-9985-d39c50d83c73" providerId="ADAL" clId="{B9586FC7-1ADA-4368-AE13-4AF4FF7EC188}" dt="2023-07-08T06:11:08.221" v="3684" actId="1076"/>
          <ac:picMkLst>
            <pc:docMk/>
            <pc:sldMk cId="3795333712" sldId="291"/>
            <ac:picMk id="2" creationId="{0C55368E-358D-991C-BCCF-57381DCA847C}"/>
          </ac:picMkLst>
        </pc:picChg>
        <pc:cxnChg chg="del mod">
          <ac:chgData name="Toby Donaldson" userId="2e6e5431-bb17-4c41-9985-d39c50d83c73" providerId="ADAL" clId="{B9586FC7-1ADA-4368-AE13-4AF4FF7EC188}" dt="2023-07-08T06:10:47.241" v="3682" actId="21"/>
          <ac:cxnSpMkLst>
            <pc:docMk/>
            <pc:sldMk cId="3795333712" sldId="291"/>
            <ac:cxnSpMk id="75" creationId="{7C9B3B9B-DD6E-5E21-DBDF-6E893F0162C5}"/>
          </ac:cxnSpMkLst>
        </pc:cxnChg>
        <pc:cxnChg chg="del mod">
          <ac:chgData name="Toby Donaldson" userId="2e6e5431-bb17-4c41-9985-d39c50d83c73" providerId="ADAL" clId="{B9586FC7-1ADA-4368-AE13-4AF4FF7EC188}" dt="2023-07-08T06:10:47.241" v="3682" actId="21"/>
          <ac:cxnSpMkLst>
            <pc:docMk/>
            <pc:sldMk cId="3795333712" sldId="291"/>
            <ac:cxnSpMk id="76" creationId="{DBD7CDC0-DA20-CD83-029B-281EBC8346F7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3:01:41.790" v="6119" actId="20577"/>
        <pc:sldMkLst>
          <pc:docMk/>
          <pc:sldMk cId="408030018" sldId="292"/>
        </pc:sldMkLst>
        <pc:spChg chg="mod">
          <ac:chgData name="Toby Donaldson" userId="2e6e5431-bb17-4c41-9985-d39c50d83c73" providerId="ADAL" clId="{B9586FC7-1ADA-4368-AE13-4AF4FF7EC188}" dt="2023-07-08T06:14:57.091" v="3717" actId="1076"/>
          <ac:spMkLst>
            <pc:docMk/>
            <pc:sldMk cId="408030018" sldId="292"/>
            <ac:spMk id="14" creationId="{1787DD27-F881-D414-7E3A-56B5CE08C47D}"/>
          </ac:spMkLst>
        </pc:spChg>
        <pc:spChg chg="del mod">
          <ac:chgData name="Toby Donaldson" userId="2e6e5431-bb17-4c41-9985-d39c50d83c73" providerId="ADAL" clId="{B9586FC7-1ADA-4368-AE13-4AF4FF7EC188}" dt="2023-07-08T06:14:39.079" v="3715" actId="21"/>
          <ac:spMkLst>
            <pc:docMk/>
            <pc:sldMk cId="408030018" sldId="292"/>
            <ac:spMk id="16" creationId="{BCE4075B-1788-A503-4363-DF6D6C2D47DB}"/>
          </ac:spMkLst>
        </pc:spChg>
        <pc:spChg chg="mod">
          <ac:chgData name="Toby Donaldson" userId="2e6e5431-bb17-4c41-9985-d39c50d83c73" providerId="ADAL" clId="{B9586FC7-1ADA-4368-AE13-4AF4FF7EC188}" dt="2023-07-10T03:01:41.790" v="6119" actId="20577"/>
          <ac:spMkLst>
            <pc:docMk/>
            <pc:sldMk cId="408030018" sldId="292"/>
            <ac:spMk id="18" creationId="{E990820E-F49F-048D-064F-A206E9A9F8FB}"/>
          </ac:spMkLst>
        </pc:spChg>
        <pc:spChg chg="mod">
          <ac:chgData name="Toby Donaldson" userId="2e6e5431-bb17-4c41-9985-d39c50d83c73" providerId="ADAL" clId="{B9586FC7-1ADA-4368-AE13-4AF4FF7EC188}" dt="2023-07-08T06:15:04.525" v="3718" actId="14100"/>
          <ac:spMkLst>
            <pc:docMk/>
            <pc:sldMk cId="408030018" sldId="292"/>
            <ac:spMk id="20" creationId="{5F55AC86-CE34-C3A8-378B-FCF642DE5DB8}"/>
          </ac:spMkLst>
        </pc:spChg>
        <pc:spChg chg="add mod">
          <ac:chgData name="Toby Donaldson" userId="2e6e5431-bb17-4c41-9985-d39c50d83c73" providerId="ADAL" clId="{B9586FC7-1ADA-4368-AE13-4AF4FF7EC188}" dt="2023-07-08T06:15:15.961" v="3721" actId="1076"/>
          <ac:spMkLst>
            <pc:docMk/>
            <pc:sldMk cId="408030018" sldId="292"/>
            <ac:spMk id="21" creationId="{824027B8-25C2-110C-9945-F855564B0AC6}"/>
          </ac:spMkLst>
        </pc:spChg>
        <pc:spChg chg="mod">
          <ac:chgData name="Toby Donaldson" userId="2e6e5431-bb17-4c41-9985-d39c50d83c73" providerId="ADAL" clId="{B9586FC7-1ADA-4368-AE13-4AF4FF7EC188}" dt="2023-07-08T06:15:29.884" v="3722" actId="1076"/>
          <ac:spMkLst>
            <pc:docMk/>
            <pc:sldMk cId="408030018" sldId="292"/>
            <ac:spMk id="24" creationId="{ABB273B2-BF54-51FF-2F1F-9B6F96843CC4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27" creationId="{2132983E-37D4-F00C-E24D-16B3249378F0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29" creationId="{3256AAD2-323B-3479-B1F1-7FEFF96BE692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36" creationId="{5B4A8172-FC8E-C1BA-2F0C-EB1329249C03}"/>
          </ac:spMkLst>
        </pc:spChg>
        <pc:spChg chg="mod">
          <ac:chgData name="Toby Donaldson" userId="2e6e5431-bb17-4c41-9985-d39c50d83c73" providerId="ADAL" clId="{B9586FC7-1ADA-4368-AE13-4AF4FF7EC188}" dt="2023-07-08T06:14:57.091" v="3717" actId="1076"/>
          <ac:spMkLst>
            <pc:docMk/>
            <pc:sldMk cId="408030018" sldId="292"/>
            <ac:spMk id="65" creationId="{4D9BBE61-FEDA-52A3-BC8A-F7D38A923656}"/>
          </ac:spMkLst>
        </pc:spChg>
        <pc:spChg chg="mod">
          <ac:chgData name="Toby Donaldson" userId="2e6e5431-bb17-4c41-9985-d39c50d83c73" providerId="ADAL" clId="{B9586FC7-1ADA-4368-AE13-4AF4FF7EC188}" dt="2023-07-08T06:14:57.091" v="3717" actId="1076"/>
          <ac:spMkLst>
            <pc:docMk/>
            <pc:sldMk cId="408030018" sldId="292"/>
            <ac:spMk id="66" creationId="{E7F36839-C8AD-758C-14FD-E5E1EAB0B803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68" creationId="{F4049694-6314-4CEE-3DDD-732772A149A2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70" creationId="{07553CA4-D8CD-5A90-6024-46C0F09F7D9E}"/>
          </ac:spMkLst>
        </pc:spChg>
        <pc:spChg chg="mod">
          <ac:chgData name="Toby Donaldson" userId="2e6e5431-bb17-4c41-9985-d39c50d83c73" providerId="ADAL" clId="{B9586FC7-1ADA-4368-AE13-4AF4FF7EC188}" dt="2023-07-08T06:14:57.091" v="3717" actId="1076"/>
          <ac:spMkLst>
            <pc:docMk/>
            <pc:sldMk cId="408030018" sldId="292"/>
            <ac:spMk id="71" creationId="{DF8E5816-B292-673D-D73C-27EAED686C84}"/>
          </ac:spMkLst>
        </pc:spChg>
        <pc:spChg chg="mod">
          <ac:chgData name="Toby Donaldson" userId="2e6e5431-bb17-4c41-9985-d39c50d83c73" providerId="ADAL" clId="{B9586FC7-1ADA-4368-AE13-4AF4FF7EC188}" dt="2023-07-08T06:14:57.091" v="3717" actId="1076"/>
          <ac:spMkLst>
            <pc:docMk/>
            <pc:sldMk cId="408030018" sldId="292"/>
            <ac:spMk id="72" creationId="{5E1F9648-AF2F-7F3E-EF73-4B5BCBFD1B5C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80" creationId="{724FB864-DD5B-95EB-0321-6CE9D95B9F46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81" creationId="{6945D390-C909-5C40-FB13-3FF5252DA064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84" creationId="{6B6D19D2-FB83-45B2-FC3B-8FADF41A3976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85" creationId="{F7619E94-2250-DB6B-1C04-FFE31F090B26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94" creationId="{449BF9B2-7827-AF69-3D8D-5F7C4546E11E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98" creationId="{882D82A8-9D8C-9092-735D-EE501DF8272B}"/>
          </ac:spMkLst>
        </pc:spChg>
        <pc:spChg chg="mod">
          <ac:chgData name="Toby Donaldson" userId="2e6e5431-bb17-4c41-9985-d39c50d83c73" providerId="ADAL" clId="{B9586FC7-1ADA-4368-AE13-4AF4FF7EC188}" dt="2023-07-08T06:14:57.091" v="3717" actId="1076"/>
          <ac:spMkLst>
            <pc:docMk/>
            <pc:sldMk cId="408030018" sldId="292"/>
            <ac:spMk id="102" creationId="{73092061-362E-3258-6790-36D54FD1B224}"/>
          </ac:spMkLst>
        </pc:spChg>
        <pc:spChg chg="mod">
          <ac:chgData name="Toby Donaldson" userId="2e6e5431-bb17-4c41-9985-d39c50d83c73" providerId="ADAL" clId="{B9586FC7-1ADA-4368-AE13-4AF4FF7EC188}" dt="2023-07-08T06:14:57.091" v="3717" actId="1076"/>
          <ac:spMkLst>
            <pc:docMk/>
            <pc:sldMk cId="408030018" sldId="292"/>
            <ac:spMk id="104" creationId="{5F719F87-355D-ED60-5158-54CD95B0C3D4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106" creationId="{838C6FC5-8140-2337-6E75-E3D62ACF805A}"/>
          </ac:spMkLst>
        </pc:spChg>
        <pc:spChg chg="mod">
          <ac:chgData name="Toby Donaldson" userId="2e6e5431-bb17-4c41-9985-d39c50d83c73" providerId="ADAL" clId="{B9586FC7-1ADA-4368-AE13-4AF4FF7EC188}" dt="2023-07-08T06:14:27.386" v="3713" actId="1076"/>
          <ac:spMkLst>
            <pc:docMk/>
            <pc:sldMk cId="408030018" sldId="292"/>
            <ac:spMk id="108" creationId="{1EE5DB89-DD23-8C1C-889B-CACD923B38F1}"/>
          </ac:spMkLst>
        </pc:spChg>
        <pc:spChg chg="mod">
          <ac:chgData name="Toby Donaldson" userId="2e6e5431-bb17-4c41-9985-d39c50d83c73" providerId="ADAL" clId="{B9586FC7-1ADA-4368-AE13-4AF4FF7EC188}" dt="2023-07-08T06:15:08.520" v="3719" actId="1076"/>
          <ac:spMkLst>
            <pc:docMk/>
            <pc:sldMk cId="408030018" sldId="292"/>
            <ac:spMk id="118" creationId="{16198318-155F-37A0-5A07-B04A95DB2C0D}"/>
          </ac:spMkLst>
        </pc:spChg>
        <pc:grpChg chg="mod">
          <ac:chgData name="Toby Donaldson" userId="2e6e5431-bb17-4c41-9985-d39c50d83c73" providerId="ADAL" clId="{B9586FC7-1ADA-4368-AE13-4AF4FF7EC188}" dt="2023-07-08T06:14:27.386" v="3713" actId="1076"/>
          <ac:grpSpMkLst>
            <pc:docMk/>
            <pc:sldMk cId="408030018" sldId="292"/>
            <ac:grpSpMk id="6" creationId="{4842F0F3-4442-42D9-511E-F52145B1A5CB}"/>
          </ac:grpSpMkLst>
        </pc:grpChg>
        <pc:grpChg chg="mod">
          <ac:chgData name="Toby Donaldson" userId="2e6e5431-bb17-4c41-9985-d39c50d83c73" providerId="ADAL" clId="{B9586FC7-1ADA-4368-AE13-4AF4FF7EC188}" dt="2023-07-08T06:14:57.091" v="3717" actId="1076"/>
          <ac:grpSpMkLst>
            <pc:docMk/>
            <pc:sldMk cId="408030018" sldId="292"/>
            <ac:grpSpMk id="7" creationId="{D9D58A76-2805-FEA9-316E-302957581B55}"/>
          </ac:grpSpMkLst>
        </pc:grpChg>
        <pc:grpChg chg="mod">
          <ac:chgData name="Toby Donaldson" userId="2e6e5431-bb17-4c41-9985-d39c50d83c73" providerId="ADAL" clId="{B9586FC7-1ADA-4368-AE13-4AF4FF7EC188}" dt="2023-07-08T06:14:27.386" v="3713" actId="1076"/>
          <ac:grpSpMkLst>
            <pc:docMk/>
            <pc:sldMk cId="408030018" sldId="292"/>
            <ac:grpSpMk id="12" creationId="{00121ADA-8BB0-9A1F-19F6-675636EDD046}"/>
          </ac:grpSpMkLst>
        </pc:grpChg>
        <pc:grpChg chg="mod">
          <ac:chgData name="Toby Donaldson" userId="2e6e5431-bb17-4c41-9985-d39c50d83c73" providerId="ADAL" clId="{B9586FC7-1ADA-4368-AE13-4AF4FF7EC188}" dt="2023-07-08T06:14:27.386" v="3713" actId="1076"/>
          <ac:grpSpMkLst>
            <pc:docMk/>
            <pc:sldMk cId="408030018" sldId="292"/>
            <ac:grpSpMk id="30" creationId="{E6AA8B29-2A08-2B0D-8426-7AC692E11E90}"/>
          </ac:grpSpMkLst>
        </pc:grpChg>
        <pc:cxnChg chg="mod">
          <ac:chgData name="Toby Donaldson" userId="2e6e5431-bb17-4c41-9985-d39c50d83c73" providerId="ADAL" clId="{B9586FC7-1ADA-4368-AE13-4AF4FF7EC188}" dt="2023-07-08T06:14:57.091" v="3717" actId="1076"/>
          <ac:cxnSpMkLst>
            <pc:docMk/>
            <pc:sldMk cId="408030018" sldId="292"/>
            <ac:cxnSpMk id="10" creationId="{221D6F1B-F703-577A-E8A5-A6D272179DDF}"/>
          </ac:cxnSpMkLst>
        </pc:cxnChg>
        <pc:cxnChg chg="mod">
          <ac:chgData name="Toby Donaldson" userId="2e6e5431-bb17-4c41-9985-d39c50d83c73" providerId="ADAL" clId="{B9586FC7-1ADA-4368-AE13-4AF4FF7EC188}" dt="2023-07-08T06:14:57.091" v="3717" actId="1076"/>
          <ac:cxnSpMkLst>
            <pc:docMk/>
            <pc:sldMk cId="408030018" sldId="292"/>
            <ac:cxnSpMk id="13" creationId="{D136B217-E287-647B-258F-59B72D00EB60}"/>
          </ac:cxnSpMkLst>
        </pc:cxnChg>
        <pc:cxnChg chg="mod">
          <ac:chgData name="Toby Donaldson" userId="2e6e5431-bb17-4c41-9985-d39c50d83c73" providerId="ADAL" clId="{B9586FC7-1ADA-4368-AE13-4AF4FF7EC188}" dt="2023-07-08T06:14:57.091" v="3717" actId="1076"/>
          <ac:cxnSpMkLst>
            <pc:docMk/>
            <pc:sldMk cId="408030018" sldId="292"/>
            <ac:cxnSpMk id="15" creationId="{8FCD6D14-3991-89E8-CD30-39C6784D7D2B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26" creationId="{E8BFF6BF-2119-1DAA-5AD5-15C94EC68296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28" creationId="{5EF9DB51-D486-92A9-7104-A9A0E9005ECC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35" creationId="{B1EE7088-196A-5829-E918-A9097FF809C0}"/>
          </ac:cxnSpMkLst>
        </pc:cxnChg>
        <pc:cxnChg chg="mod">
          <ac:chgData name="Toby Donaldson" userId="2e6e5431-bb17-4c41-9985-d39c50d83c73" providerId="ADAL" clId="{B9586FC7-1ADA-4368-AE13-4AF4FF7EC188}" dt="2023-07-08T06:14:57.091" v="3717" actId="1076"/>
          <ac:cxnSpMkLst>
            <pc:docMk/>
            <pc:sldMk cId="408030018" sldId="292"/>
            <ac:cxnSpMk id="77" creationId="{4DF03442-FC90-C48B-BD33-A5860530CF53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78" creationId="{7A3CE826-690A-B605-8E94-A06A955B4763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79" creationId="{864925B3-B925-8E57-ADD6-B55E69FD163F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86" creationId="{68A43FA7-6378-356A-FA7C-189841A8D272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87" creationId="{19DD5012-5F0B-EBA3-7D14-F0BF1E3CF87A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88" creationId="{01A6BE3E-CF2E-2F43-EB93-6823B92F5375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91" creationId="{C376EAA5-3403-4459-47D0-B64D269C0FBF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93" creationId="{80B76EF3-90B6-ACD8-0AB4-E4D94AAACD81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95" creationId="{885C1504-2917-3731-E631-B0121B7317A5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97" creationId="{87FB6A34-1F44-33B7-0A86-321EE3B2FDD3}"/>
          </ac:cxnSpMkLst>
        </pc:cxnChg>
        <pc:cxnChg chg="mod">
          <ac:chgData name="Toby Donaldson" userId="2e6e5431-bb17-4c41-9985-d39c50d83c73" providerId="ADAL" clId="{B9586FC7-1ADA-4368-AE13-4AF4FF7EC188}" dt="2023-07-08T06:14:57.091" v="3717" actId="1076"/>
          <ac:cxnSpMkLst>
            <pc:docMk/>
            <pc:sldMk cId="408030018" sldId="292"/>
            <ac:cxnSpMk id="101" creationId="{D1ED8479-A271-EAFE-04F1-C0A45DC164CF}"/>
          </ac:cxnSpMkLst>
        </pc:cxnChg>
        <pc:cxnChg chg="mod">
          <ac:chgData name="Toby Donaldson" userId="2e6e5431-bb17-4c41-9985-d39c50d83c73" providerId="ADAL" clId="{B9586FC7-1ADA-4368-AE13-4AF4FF7EC188}" dt="2023-07-08T06:14:57.091" v="3717" actId="1076"/>
          <ac:cxnSpMkLst>
            <pc:docMk/>
            <pc:sldMk cId="408030018" sldId="292"/>
            <ac:cxnSpMk id="103" creationId="{22B3CA5E-BF77-FCFF-51B7-E3771153292D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105" creationId="{4D3F50D2-AA44-4932-34B1-398452BE5352}"/>
          </ac:cxnSpMkLst>
        </pc:cxnChg>
        <pc:cxnChg chg="mod">
          <ac:chgData name="Toby Donaldson" userId="2e6e5431-bb17-4c41-9985-d39c50d83c73" providerId="ADAL" clId="{B9586FC7-1ADA-4368-AE13-4AF4FF7EC188}" dt="2023-07-08T06:14:27.386" v="3713" actId="1076"/>
          <ac:cxnSpMkLst>
            <pc:docMk/>
            <pc:sldMk cId="408030018" sldId="292"/>
            <ac:cxnSpMk id="107" creationId="{DC4F2C5F-803E-4DE8-4D47-D850F8AE5E07}"/>
          </ac:cxnSpMkLst>
        </pc:cxnChg>
      </pc:sldChg>
      <pc:sldChg chg="modSp add mod ord">
        <pc:chgData name="Toby Donaldson" userId="2e6e5431-bb17-4c41-9985-d39c50d83c73" providerId="ADAL" clId="{B9586FC7-1ADA-4368-AE13-4AF4FF7EC188}" dt="2023-07-10T03:26:17.175" v="6487" actId="113"/>
        <pc:sldMkLst>
          <pc:docMk/>
          <pc:sldMk cId="2724005649" sldId="293"/>
        </pc:sldMkLst>
        <pc:spChg chg="mod">
          <ac:chgData name="Toby Donaldson" userId="2e6e5431-bb17-4c41-9985-d39c50d83c73" providerId="ADAL" clId="{B9586FC7-1ADA-4368-AE13-4AF4FF7EC188}" dt="2023-07-10T03:26:17.175" v="6487" actId="113"/>
          <ac:spMkLst>
            <pc:docMk/>
            <pc:sldMk cId="2724005649" sldId="293"/>
            <ac:spMk id="17" creationId="{A439B3A8-C0B8-A98F-103B-6DA825507E6F}"/>
          </ac:spMkLst>
        </pc:spChg>
        <pc:spChg chg="mod">
          <ac:chgData name="Toby Donaldson" userId="2e6e5431-bb17-4c41-9985-d39c50d83c73" providerId="ADAL" clId="{B9586FC7-1ADA-4368-AE13-4AF4FF7EC188}" dt="2023-07-08T06:17:43.736" v="3727" actId="20577"/>
          <ac:spMkLst>
            <pc:docMk/>
            <pc:sldMk cId="2724005649" sldId="293"/>
            <ac:spMk id="18" creationId="{E990820E-F49F-048D-064F-A206E9A9F8FB}"/>
          </ac:spMkLst>
        </pc:spChg>
        <pc:spChg chg="mod">
          <ac:chgData name="Toby Donaldson" userId="2e6e5431-bb17-4c41-9985-d39c50d83c73" providerId="ADAL" clId="{B9586FC7-1ADA-4368-AE13-4AF4FF7EC188}" dt="2023-07-08T06:20:46.021" v="3916" actId="207"/>
          <ac:spMkLst>
            <pc:docMk/>
            <pc:sldMk cId="2724005649" sldId="293"/>
            <ac:spMk id="80" creationId="{724FB864-DD5B-95EB-0321-6CE9D95B9F46}"/>
          </ac:spMkLst>
        </pc:spChg>
      </pc:sldChg>
      <pc:sldChg chg="addSp delSp modSp add mod">
        <pc:chgData name="Toby Donaldson" userId="2e6e5431-bb17-4c41-9985-d39c50d83c73" providerId="ADAL" clId="{B9586FC7-1ADA-4368-AE13-4AF4FF7EC188}" dt="2023-07-10T03:26:12.817" v="6486" actId="113"/>
        <pc:sldMkLst>
          <pc:docMk/>
          <pc:sldMk cId="687416737" sldId="294"/>
        </pc:sldMkLst>
        <pc:spChg chg="add mod">
          <ac:chgData name="Toby Donaldson" userId="2e6e5431-bb17-4c41-9985-d39c50d83c73" providerId="ADAL" clId="{B9586FC7-1ADA-4368-AE13-4AF4FF7EC188}" dt="2023-07-08T06:20:04.234" v="3895" actId="1076"/>
          <ac:spMkLst>
            <pc:docMk/>
            <pc:sldMk cId="687416737" sldId="294"/>
            <ac:spMk id="2" creationId="{EEC6BD4D-7033-201E-B9F0-B1A59B363E04}"/>
          </ac:spMkLst>
        </pc:spChg>
        <pc:spChg chg="mod">
          <ac:chgData name="Toby Donaldson" userId="2e6e5431-bb17-4c41-9985-d39c50d83c73" providerId="ADAL" clId="{B9586FC7-1ADA-4368-AE13-4AF4FF7EC188}" dt="2023-07-10T03:26:12.817" v="6486" actId="113"/>
          <ac:spMkLst>
            <pc:docMk/>
            <pc:sldMk cId="687416737" sldId="294"/>
            <ac:spMk id="17" creationId="{A439B3A8-C0B8-A98F-103B-6DA825507E6F}"/>
          </ac:spMkLst>
        </pc:spChg>
        <pc:spChg chg="mod">
          <ac:chgData name="Toby Donaldson" userId="2e6e5431-bb17-4c41-9985-d39c50d83c73" providerId="ADAL" clId="{B9586FC7-1ADA-4368-AE13-4AF4FF7EC188}" dt="2023-07-08T06:18:57.782" v="3844" actId="207"/>
          <ac:spMkLst>
            <pc:docMk/>
            <pc:sldMk cId="687416737" sldId="294"/>
            <ac:spMk id="63" creationId="{0269BB25-F0C3-FC47-7296-AF8F5DAB74DB}"/>
          </ac:spMkLst>
        </pc:spChg>
        <pc:spChg chg="mod">
          <ac:chgData name="Toby Donaldson" userId="2e6e5431-bb17-4c41-9985-d39c50d83c73" providerId="ADAL" clId="{B9586FC7-1ADA-4368-AE13-4AF4FF7EC188}" dt="2023-07-08T06:19:01.981" v="3845" actId="207"/>
          <ac:spMkLst>
            <pc:docMk/>
            <pc:sldMk cId="687416737" sldId="294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08T06:19:04.690" v="3846" actId="207"/>
          <ac:spMkLst>
            <pc:docMk/>
            <pc:sldMk cId="687416737" sldId="294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08T06:19:08.110" v="3847" actId="207"/>
          <ac:spMkLst>
            <pc:docMk/>
            <pc:sldMk cId="687416737" sldId="294"/>
            <ac:spMk id="80" creationId="{724FB864-DD5B-95EB-0321-6CE9D95B9F46}"/>
          </ac:spMkLst>
        </pc:spChg>
        <pc:picChg chg="del mod">
          <ac:chgData name="Toby Donaldson" userId="2e6e5431-bb17-4c41-9985-d39c50d83c73" providerId="ADAL" clId="{B9586FC7-1ADA-4368-AE13-4AF4FF7EC188}" dt="2023-07-08T06:31:59.219" v="4329" actId="21"/>
          <ac:picMkLst>
            <pc:docMk/>
            <pc:sldMk cId="687416737" sldId="294"/>
            <ac:picMk id="19" creationId="{2927A5EE-7C62-6E05-175E-F08EF5CDF1BD}"/>
          </ac:picMkLst>
        </pc:picChg>
        <pc:cxnChg chg="mod">
          <ac:chgData name="Toby Donaldson" userId="2e6e5431-bb17-4c41-9985-d39c50d83c73" providerId="ADAL" clId="{B9586FC7-1ADA-4368-AE13-4AF4FF7EC188}" dt="2023-07-08T06:19:21.229" v="3849" actId="1582"/>
          <ac:cxnSpMkLst>
            <pc:docMk/>
            <pc:sldMk cId="687416737" sldId="294"/>
            <ac:cxnSpMk id="76" creationId="{DBD7CDC0-DA20-CD83-029B-281EBC8346F7}"/>
          </ac:cxnSpMkLst>
        </pc:cxnChg>
        <pc:cxnChg chg="mod">
          <ac:chgData name="Toby Donaldson" userId="2e6e5431-bb17-4c41-9985-d39c50d83c73" providerId="ADAL" clId="{B9586FC7-1ADA-4368-AE13-4AF4FF7EC188}" dt="2023-07-08T06:19:21.229" v="3849" actId="1582"/>
          <ac:cxnSpMkLst>
            <pc:docMk/>
            <pc:sldMk cId="687416737" sldId="294"/>
            <ac:cxnSpMk id="78" creationId="{7A3CE826-690A-B605-8E94-A06A955B4763}"/>
          </ac:cxnSpMkLst>
        </pc:cxnChg>
        <pc:cxnChg chg="mod">
          <ac:chgData name="Toby Donaldson" userId="2e6e5431-bb17-4c41-9985-d39c50d83c73" providerId="ADAL" clId="{B9586FC7-1ADA-4368-AE13-4AF4FF7EC188}" dt="2023-07-08T06:19:21.229" v="3849" actId="1582"/>
          <ac:cxnSpMkLst>
            <pc:docMk/>
            <pc:sldMk cId="687416737" sldId="294"/>
            <ac:cxnSpMk id="88" creationId="{01A6BE3E-CF2E-2F43-EB93-6823B92F5375}"/>
          </ac:cxnSpMkLst>
        </pc:cxnChg>
      </pc:sldChg>
      <pc:sldChg chg="addSp delSp modSp add mod ord">
        <pc:chgData name="Toby Donaldson" userId="2e6e5431-bb17-4c41-9985-d39c50d83c73" providerId="ADAL" clId="{B9586FC7-1ADA-4368-AE13-4AF4FF7EC188}" dt="2023-07-10T03:26:09.334" v="6485" actId="113"/>
        <pc:sldMkLst>
          <pc:docMk/>
          <pc:sldMk cId="2549288588" sldId="295"/>
        </pc:sldMkLst>
        <pc:spChg chg="add del mod">
          <ac:chgData name="Toby Donaldson" userId="2e6e5431-bb17-4c41-9985-d39c50d83c73" providerId="ADAL" clId="{B9586FC7-1ADA-4368-AE13-4AF4FF7EC188}" dt="2023-07-10T03:09:41.581" v="6177" actId="21"/>
          <ac:spMkLst>
            <pc:docMk/>
            <pc:sldMk cId="2549288588" sldId="295"/>
            <ac:spMk id="2" creationId="{32521869-B54D-E499-3EF4-FF2BC5469AF1}"/>
          </ac:spMkLst>
        </pc:spChg>
        <pc:spChg chg="mod">
          <ac:chgData name="Toby Donaldson" userId="2e6e5431-bb17-4c41-9985-d39c50d83c73" providerId="ADAL" clId="{B9586FC7-1ADA-4368-AE13-4AF4FF7EC188}" dt="2023-07-10T03:26:09.334" v="6485" actId="113"/>
          <ac:spMkLst>
            <pc:docMk/>
            <pc:sldMk cId="2549288588" sldId="295"/>
            <ac:spMk id="17" creationId="{A439B3A8-C0B8-A98F-103B-6DA825507E6F}"/>
          </ac:spMkLst>
        </pc:spChg>
        <pc:picChg chg="add del">
          <ac:chgData name="Toby Donaldson" userId="2e6e5431-bb17-4c41-9985-d39c50d83c73" providerId="ADAL" clId="{B9586FC7-1ADA-4368-AE13-4AF4FF7EC188}" dt="2023-07-10T03:09:37.852" v="6176" actId="21"/>
          <ac:picMkLst>
            <pc:docMk/>
            <pc:sldMk cId="2549288588" sldId="295"/>
            <ac:picMk id="19" creationId="{2927A5EE-7C62-6E05-175E-F08EF5CDF1BD}"/>
          </ac:picMkLst>
        </pc:picChg>
      </pc:sldChg>
      <pc:sldChg chg="addSp delSp modSp add mod">
        <pc:chgData name="Toby Donaldson" userId="2e6e5431-bb17-4c41-9985-d39c50d83c73" providerId="ADAL" clId="{B9586FC7-1ADA-4368-AE13-4AF4FF7EC188}" dt="2023-07-10T03:28:21.609" v="6563" actId="20577"/>
        <pc:sldMkLst>
          <pc:docMk/>
          <pc:sldMk cId="3421977979" sldId="296"/>
        </pc:sldMkLst>
        <pc:spChg chg="add mod">
          <ac:chgData name="Toby Donaldson" userId="2e6e5431-bb17-4c41-9985-d39c50d83c73" providerId="ADAL" clId="{B9586FC7-1ADA-4368-AE13-4AF4FF7EC188}" dt="2023-07-10T03:28:21.609" v="6563" actId="20577"/>
          <ac:spMkLst>
            <pc:docMk/>
            <pc:sldMk cId="3421977979" sldId="296"/>
            <ac:spMk id="2" creationId="{2201D728-F3F8-A0DC-3FD8-5C9E981EB069}"/>
          </ac:spMkLst>
        </pc:spChg>
        <pc:spChg chg="mod">
          <ac:chgData name="Toby Donaldson" userId="2e6e5431-bb17-4c41-9985-d39c50d83c73" providerId="ADAL" clId="{B9586FC7-1ADA-4368-AE13-4AF4FF7EC188}" dt="2023-07-10T03:26:20.178" v="6488" actId="113"/>
          <ac:spMkLst>
            <pc:docMk/>
            <pc:sldMk cId="3421977979" sldId="296"/>
            <ac:spMk id="17" creationId="{A439B3A8-C0B8-A98F-103B-6DA825507E6F}"/>
          </ac:spMkLst>
        </pc:spChg>
        <pc:spChg chg="mod">
          <ac:chgData name="Toby Donaldson" userId="2e6e5431-bb17-4c41-9985-d39c50d83c73" providerId="ADAL" clId="{B9586FC7-1ADA-4368-AE13-4AF4FF7EC188}" dt="2023-07-08T06:21:07.108" v="3917" actId="207"/>
          <ac:spMkLst>
            <pc:docMk/>
            <pc:sldMk cId="3421977979" sldId="296"/>
            <ac:spMk id="63" creationId="{0269BB25-F0C3-FC47-7296-AF8F5DAB74DB}"/>
          </ac:spMkLst>
        </pc:spChg>
        <pc:spChg chg="mod">
          <ac:chgData name="Toby Donaldson" userId="2e6e5431-bb17-4c41-9985-d39c50d83c73" providerId="ADAL" clId="{B9586FC7-1ADA-4368-AE13-4AF4FF7EC188}" dt="2023-07-08T06:21:09.649" v="3918" actId="207"/>
          <ac:spMkLst>
            <pc:docMk/>
            <pc:sldMk cId="3421977979" sldId="296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08T06:21:12.008" v="3919" actId="207"/>
          <ac:spMkLst>
            <pc:docMk/>
            <pc:sldMk cId="3421977979" sldId="296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08T06:20:40.579" v="3915" actId="207"/>
          <ac:spMkLst>
            <pc:docMk/>
            <pc:sldMk cId="3421977979" sldId="296"/>
            <ac:spMk id="80" creationId="{724FB864-DD5B-95EB-0321-6CE9D95B9F46}"/>
          </ac:spMkLst>
        </pc:spChg>
        <pc:spChg chg="mod">
          <ac:chgData name="Toby Donaldson" userId="2e6e5431-bb17-4c41-9985-d39c50d83c73" providerId="ADAL" clId="{B9586FC7-1ADA-4368-AE13-4AF4FF7EC188}" dt="2023-07-08T06:21:36.268" v="3921" actId="207"/>
          <ac:spMkLst>
            <pc:docMk/>
            <pc:sldMk cId="3421977979" sldId="296"/>
            <ac:spMk id="92" creationId="{232B42D9-39D0-62AB-900D-307C30EF8EB0}"/>
          </ac:spMkLst>
        </pc:spChg>
        <pc:picChg chg="del">
          <ac:chgData name="Toby Donaldson" userId="2e6e5431-bb17-4c41-9985-d39c50d83c73" providerId="ADAL" clId="{B9586FC7-1ADA-4368-AE13-4AF4FF7EC188}" dt="2023-07-08T06:31:54.009" v="4327" actId="21"/>
          <ac:picMkLst>
            <pc:docMk/>
            <pc:sldMk cId="3421977979" sldId="296"/>
            <ac:picMk id="19" creationId="{2927A5EE-7C62-6E05-175E-F08EF5CDF1BD}"/>
          </ac:picMkLst>
        </pc:picChg>
        <pc:cxnChg chg="mod">
          <ac:chgData name="Toby Donaldson" userId="2e6e5431-bb17-4c41-9985-d39c50d83c73" providerId="ADAL" clId="{B9586FC7-1ADA-4368-AE13-4AF4FF7EC188}" dt="2023-07-08T06:21:45.506" v="3922" actId="1582"/>
          <ac:cxnSpMkLst>
            <pc:docMk/>
            <pc:sldMk cId="3421977979" sldId="296"/>
            <ac:cxnSpMk id="76" creationId="{DBD7CDC0-DA20-CD83-029B-281EBC8346F7}"/>
          </ac:cxnSpMkLst>
        </pc:cxnChg>
        <pc:cxnChg chg="mod">
          <ac:chgData name="Toby Donaldson" userId="2e6e5431-bb17-4c41-9985-d39c50d83c73" providerId="ADAL" clId="{B9586FC7-1ADA-4368-AE13-4AF4FF7EC188}" dt="2023-07-08T06:21:45.506" v="3922" actId="1582"/>
          <ac:cxnSpMkLst>
            <pc:docMk/>
            <pc:sldMk cId="3421977979" sldId="296"/>
            <ac:cxnSpMk id="78" creationId="{7A3CE826-690A-B605-8E94-A06A955B4763}"/>
          </ac:cxnSpMkLst>
        </pc:cxnChg>
        <pc:cxnChg chg="mod">
          <ac:chgData name="Toby Donaldson" userId="2e6e5431-bb17-4c41-9985-d39c50d83c73" providerId="ADAL" clId="{B9586FC7-1ADA-4368-AE13-4AF4FF7EC188}" dt="2023-07-08T06:21:45.506" v="3922" actId="1582"/>
          <ac:cxnSpMkLst>
            <pc:docMk/>
            <pc:sldMk cId="3421977979" sldId="296"/>
            <ac:cxnSpMk id="91" creationId="{C376EAA5-3403-4459-47D0-B64D269C0FBF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08T06:31:38.983" v="4325"/>
        <pc:sldMkLst>
          <pc:docMk/>
          <pc:sldMk cId="2141212145" sldId="297"/>
        </pc:sldMkLst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2" creationId="{2201D728-F3F8-A0DC-3FD8-5C9E981EB069}"/>
          </ac:spMkLst>
        </pc:spChg>
        <pc:spChg chg="add mod">
          <ac:chgData name="Toby Donaldson" userId="2e6e5431-bb17-4c41-9985-d39c50d83c73" providerId="ADAL" clId="{B9586FC7-1ADA-4368-AE13-4AF4FF7EC188}" dt="2023-07-08T06:23:16.572" v="4033" actId="207"/>
          <ac:spMkLst>
            <pc:docMk/>
            <pc:sldMk cId="2141212145" sldId="297"/>
            <ac:spMk id="3" creationId="{BE56B5CF-944E-92A9-6C9E-9CAAD878E29A}"/>
          </ac:spMkLst>
        </pc:spChg>
        <pc:spChg chg="del mod">
          <ac:chgData name="Toby Donaldson" userId="2e6e5431-bb17-4c41-9985-d39c50d83c73" providerId="ADAL" clId="{B9586FC7-1ADA-4368-AE13-4AF4FF7EC188}" dt="2023-07-08T06:26:27.919" v="4134" actId="21"/>
          <ac:spMkLst>
            <pc:docMk/>
            <pc:sldMk cId="2141212145" sldId="297"/>
            <ac:spMk id="17" creationId="{A439B3A8-C0B8-A98F-103B-6DA825507E6F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18" creationId="{E990820E-F49F-048D-064F-A206E9A9F8FB}"/>
          </ac:spMkLst>
        </pc:spChg>
        <pc:spChg chg="add mod">
          <ac:chgData name="Toby Donaldson" userId="2e6e5431-bb17-4c41-9985-d39c50d83c73" providerId="ADAL" clId="{B9586FC7-1ADA-4368-AE13-4AF4FF7EC188}" dt="2023-07-08T06:26:35.251" v="4135"/>
          <ac:spMkLst>
            <pc:docMk/>
            <pc:sldMk cId="2141212145" sldId="297"/>
            <ac:spMk id="28" creationId="{1C32C2CB-4BE5-6E2E-1687-55297450E473}"/>
          </ac:spMkLst>
        </pc:spChg>
        <pc:spChg chg="add mod">
          <ac:chgData name="Toby Donaldson" userId="2e6e5431-bb17-4c41-9985-d39c50d83c73" providerId="ADAL" clId="{B9586FC7-1ADA-4368-AE13-4AF4FF7EC188}" dt="2023-07-08T06:31:38.983" v="4325"/>
          <ac:spMkLst>
            <pc:docMk/>
            <pc:sldMk cId="2141212145" sldId="297"/>
            <ac:spMk id="30" creationId="{75A7B2BE-08C3-AA5A-4310-60BF4F41C644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63" creationId="{0269BB25-F0C3-FC47-7296-AF8F5DAB74DB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64" creationId="{24770B68-9144-98CB-37F2-08200C84408B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65" creationId="{4D9BBE61-FEDA-52A3-BC8A-F7D38A923656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66" creationId="{E7F36839-C8AD-758C-14FD-E5E1EAB0B803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67" creationId="{833B5925-3367-68A5-A371-FAF7767A544E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68" creationId="{F4049694-6314-4CEE-3DDD-732772A149A2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69" creationId="{BD6688CD-67A2-96A3-F312-83AD298916BA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70" creationId="{07553CA4-D8CD-5A90-6024-46C0F09F7D9E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71" creationId="{DF8E5816-B292-673D-D73C-27EAED686C84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72" creationId="{5E1F9648-AF2F-7F3E-EF73-4B5BCBFD1B5C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73" creationId="{706F1BA6-D228-9AEA-3E5A-97417C4E3ECE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74" creationId="{A8C5BFDA-2603-1257-B6E9-696D1F1BE22E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80" creationId="{724FB864-DD5B-95EB-0321-6CE9D95B9F46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81" creationId="{6945D390-C909-5C40-FB13-3FF5252DA064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82" creationId="{B18F5944-030D-E674-0B01-0FD62A36CDD4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83" creationId="{43C9ACB2-3021-DCB7-82C5-A5F99B31D4ED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84" creationId="{6B6D19D2-FB83-45B2-FC3B-8FADF41A3976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85" creationId="{F7619E94-2250-DB6B-1C04-FFE31F090B26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90" creationId="{E15AA3BF-7996-0E4D-8B19-A3299C01CFFE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92" creationId="{232B42D9-39D0-62AB-900D-307C30EF8EB0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94" creationId="{449BF9B2-7827-AF69-3D8D-5F7C4546E11E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96" creationId="{B0B7DDD3-86D8-D9E4-F7BB-7AA3E47905A0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98" creationId="{882D82A8-9D8C-9092-735D-EE501DF8272B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100" creationId="{245CB644-0FB9-32F5-267E-8E41BCCD7193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102" creationId="{73092061-362E-3258-6790-36D54FD1B224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104" creationId="{5F719F87-355D-ED60-5158-54CD95B0C3D4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106" creationId="{838C6FC5-8140-2337-6E75-E3D62ACF805A}"/>
          </ac:spMkLst>
        </pc:spChg>
        <pc:spChg chg="del">
          <ac:chgData name="Toby Donaldson" userId="2e6e5431-bb17-4c41-9985-d39c50d83c73" providerId="ADAL" clId="{B9586FC7-1ADA-4368-AE13-4AF4FF7EC188}" dt="2023-07-08T06:22:28.993" v="3928" actId="21"/>
          <ac:spMkLst>
            <pc:docMk/>
            <pc:sldMk cId="2141212145" sldId="297"/>
            <ac:spMk id="108" creationId="{1EE5DB89-DD23-8C1C-889B-CACD923B38F1}"/>
          </ac:spMkLst>
        </pc:spChg>
        <pc:spChg chg="del">
          <ac:chgData name="Toby Donaldson" userId="2e6e5431-bb17-4c41-9985-d39c50d83c73" providerId="ADAL" clId="{B9586FC7-1ADA-4368-AE13-4AF4FF7EC188}" dt="2023-07-08T06:22:25.829" v="3927" actId="21"/>
          <ac:spMkLst>
            <pc:docMk/>
            <pc:sldMk cId="2141212145" sldId="297"/>
            <ac:spMk id="118" creationId="{16198318-155F-37A0-5A07-B04A95DB2C0D}"/>
          </ac:spMkLst>
        </pc:spChg>
        <pc:picChg chg="del mod">
          <ac:chgData name="Toby Donaldson" userId="2e6e5431-bb17-4c41-9985-d39c50d83c73" providerId="ADAL" clId="{B9586FC7-1ADA-4368-AE13-4AF4FF7EC188}" dt="2023-07-08T06:26:27.919" v="4134" actId="21"/>
          <ac:picMkLst>
            <pc:docMk/>
            <pc:sldMk cId="2141212145" sldId="297"/>
            <ac:picMk id="19" creationId="{2927A5EE-7C62-6E05-175E-F08EF5CDF1BD}"/>
          </ac:picMkLst>
        </pc:picChg>
        <pc:picChg chg="add mod">
          <ac:chgData name="Toby Donaldson" userId="2e6e5431-bb17-4c41-9985-d39c50d83c73" providerId="ADAL" clId="{B9586FC7-1ADA-4368-AE13-4AF4FF7EC188}" dt="2023-07-08T06:26:35.251" v="4135"/>
          <ac:picMkLst>
            <pc:docMk/>
            <pc:sldMk cId="2141212145" sldId="297"/>
            <ac:picMk id="29" creationId="{C300BB9B-BD54-1808-EA0D-E38C967F4C89}"/>
          </ac:picMkLst>
        </pc:picChg>
        <pc:cxnChg chg="add del mod">
          <ac:chgData name="Toby Donaldson" userId="2e6e5431-bb17-4c41-9985-d39c50d83c73" providerId="ADAL" clId="{B9586FC7-1ADA-4368-AE13-4AF4FF7EC188}" dt="2023-07-08T06:26:39.297" v="4136" actId="21"/>
          <ac:cxnSpMkLst>
            <pc:docMk/>
            <pc:sldMk cId="2141212145" sldId="297"/>
            <ac:cxnSpMk id="5" creationId="{8688FBC6-6017-91BE-5C7D-48D1AFECB5E4}"/>
          </ac:cxnSpMkLst>
        </pc:cxnChg>
        <pc:cxnChg chg="add del mod">
          <ac:chgData name="Toby Donaldson" userId="2e6e5431-bb17-4c41-9985-d39c50d83c73" providerId="ADAL" clId="{B9586FC7-1ADA-4368-AE13-4AF4FF7EC188}" dt="2023-07-08T06:26:39.297" v="4136" actId="21"/>
          <ac:cxnSpMkLst>
            <pc:docMk/>
            <pc:sldMk cId="2141212145" sldId="297"/>
            <ac:cxnSpMk id="7" creationId="{1E3C3C7F-9D80-E5BC-E6D1-F22749820AA7}"/>
          </ac:cxnSpMkLst>
        </pc:cxnChg>
        <pc:cxnChg chg="add del mod">
          <ac:chgData name="Toby Donaldson" userId="2e6e5431-bb17-4c41-9985-d39c50d83c73" providerId="ADAL" clId="{B9586FC7-1ADA-4368-AE13-4AF4FF7EC188}" dt="2023-07-08T06:26:39.297" v="4136" actId="21"/>
          <ac:cxnSpMkLst>
            <pc:docMk/>
            <pc:sldMk cId="2141212145" sldId="297"/>
            <ac:cxnSpMk id="10" creationId="{139463F6-5E88-9521-433A-7AB7219B12B9}"/>
          </ac:cxnSpMkLst>
        </pc:cxnChg>
        <pc:cxnChg chg="add del mod">
          <ac:chgData name="Toby Donaldson" userId="2e6e5431-bb17-4c41-9985-d39c50d83c73" providerId="ADAL" clId="{B9586FC7-1ADA-4368-AE13-4AF4FF7EC188}" dt="2023-07-08T06:26:39.297" v="4136" actId="21"/>
          <ac:cxnSpMkLst>
            <pc:docMk/>
            <pc:sldMk cId="2141212145" sldId="297"/>
            <ac:cxnSpMk id="13" creationId="{16006015-8186-2817-87A9-47F5F73F5CA7}"/>
          </ac:cxnSpMkLst>
        </pc:cxnChg>
        <pc:cxnChg chg="add del mod">
          <ac:chgData name="Toby Donaldson" userId="2e6e5431-bb17-4c41-9985-d39c50d83c73" providerId="ADAL" clId="{B9586FC7-1ADA-4368-AE13-4AF4FF7EC188}" dt="2023-07-08T06:26:39.297" v="4136" actId="21"/>
          <ac:cxnSpMkLst>
            <pc:docMk/>
            <pc:sldMk cId="2141212145" sldId="297"/>
            <ac:cxnSpMk id="16" creationId="{5EA044A3-E838-237D-B3C1-ADA530B61FBD}"/>
          </ac:cxnSpMkLst>
        </pc:cxnChg>
        <pc:cxnChg chg="add del mod">
          <ac:chgData name="Toby Donaldson" userId="2e6e5431-bb17-4c41-9985-d39c50d83c73" providerId="ADAL" clId="{B9586FC7-1ADA-4368-AE13-4AF4FF7EC188}" dt="2023-07-08T06:26:39.297" v="4136" actId="21"/>
          <ac:cxnSpMkLst>
            <pc:docMk/>
            <pc:sldMk cId="2141212145" sldId="297"/>
            <ac:cxnSpMk id="22" creationId="{62D2714E-B5FA-4A1F-2946-09D72BEF60EF}"/>
          </ac:cxnSpMkLst>
        </pc:cxnChg>
        <pc:cxnChg chg="add del mod">
          <ac:chgData name="Toby Donaldson" userId="2e6e5431-bb17-4c41-9985-d39c50d83c73" providerId="ADAL" clId="{B9586FC7-1ADA-4368-AE13-4AF4FF7EC188}" dt="2023-07-08T06:26:39.297" v="4136" actId="21"/>
          <ac:cxnSpMkLst>
            <pc:docMk/>
            <pc:sldMk cId="2141212145" sldId="297"/>
            <ac:cxnSpMk id="25" creationId="{1F356F9A-ACEE-CD2F-761A-AA20FA1DA1D6}"/>
          </ac:cxnSpMkLst>
        </pc:cxnChg>
        <pc:cxnChg chg="del mod">
          <ac:chgData name="Toby Donaldson" userId="2e6e5431-bb17-4c41-9985-d39c50d83c73" providerId="ADAL" clId="{B9586FC7-1ADA-4368-AE13-4AF4FF7EC188}" dt="2023-07-08T06:22:28.993" v="3928" actId="21"/>
          <ac:cxnSpMkLst>
            <pc:docMk/>
            <pc:sldMk cId="2141212145" sldId="297"/>
            <ac:cxnSpMk id="75" creationId="{7C9B3B9B-DD6E-5E21-DBDF-6E893F0162C5}"/>
          </ac:cxnSpMkLst>
        </pc:cxnChg>
        <pc:cxnChg chg="del mod">
          <ac:chgData name="Toby Donaldson" userId="2e6e5431-bb17-4c41-9985-d39c50d83c73" providerId="ADAL" clId="{B9586FC7-1ADA-4368-AE13-4AF4FF7EC188}" dt="2023-07-08T06:22:28.993" v="3928" actId="21"/>
          <ac:cxnSpMkLst>
            <pc:docMk/>
            <pc:sldMk cId="2141212145" sldId="297"/>
            <ac:cxnSpMk id="76" creationId="{DBD7CDC0-DA20-CD83-029B-281EBC8346F7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77" creationId="{4DF03442-FC90-C48B-BD33-A5860530CF53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78" creationId="{7A3CE826-690A-B605-8E94-A06A955B4763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79" creationId="{864925B3-B925-8E57-ADD6-B55E69FD163F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86" creationId="{68A43FA7-6378-356A-FA7C-189841A8D272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87" creationId="{19DD5012-5F0B-EBA3-7D14-F0BF1E3CF87A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88" creationId="{01A6BE3E-CF2E-2F43-EB93-6823B92F5375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89" creationId="{934A4E22-7979-1A99-AFDC-E7F75CF0D472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91" creationId="{C376EAA5-3403-4459-47D0-B64D269C0FBF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93" creationId="{80B76EF3-90B6-ACD8-0AB4-E4D94AAACD81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95" creationId="{885C1504-2917-3731-E631-B0121B7317A5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97" creationId="{87FB6A34-1F44-33B7-0A86-321EE3B2FDD3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99" creationId="{67EBA101-6871-5B0A-7008-5EB082417D80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101" creationId="{D1ED8479-A271-EAFE-04F1-C0A45DC164CF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103" creationId="{22B3CA5E-BF77-FCFF-51B7-E3771153292D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105" creationId="{4D3F50D2-AA44-4932-34B1-398452BE5352}"/>
          </ac:cxnSpMkLst>
        </pc:cxnChg>
        <pc:cxnChg chg="del mod">
          <ac:chgData name="Toby Donaldson" userId="2e6e5431-bb17-4c41-9985-d39c50d83c73" providerId="ADAL" clId="{B9586FC7-1ADA-4368-AE13-4AF4FF7EC188}" dt="2023-07-08T06:22:25.829" v="3927" actId="21"/>
          <ac:cxnSpMkLst>
            <pc:docMk/>
            <pc:sldMk cId="2141212145" sldId="297"/>
            <ac:cxnSpMk id="107" creationId="{DC4F2C5F-803E-4DE8-4D47-D850F8AE5E07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3:29:48.050" v="6567" actId="20577"/>
        <pc:sldMkLst>
          <pc:docMk/>
          <pc:sldMk cId="2427652211" sldId="298"/>
        </pc:sldMkLst>
        <pc:spChg chg="add mod">
          <ac:chgData name="Toby Donaldson" userId="2e6e5431-bb17-4c41-9985-d39c50d83c73" providerId="ADAL" clId="{B9586FC7-1ADA-4368-AE13-4AF4FF7EC188}" dt="2023-07-08T06:25:31.099" v="4063" actId="14100"/>
          <ac:spMkLst>
            <pc:docMk/>
            <pc:sldMk cId="2427652211" sldId="298"/>
            <ac:spMk id="2" creationId="{BD78F4F5-F6BB-8A82-E01A-BA338F4E1EAD}"/>
          </ac:spMkLst>
        </pc:spChg>
        <pc:spChg chg="add mod">
          <ac:chgData name="Toby Donaldson" userId="2e6e5431-bb17-4c41-9985-d39c50d83c73" providerId="ADAL" clId="{B9586FC7-1ADA-4368-AE13-4AF4FF7EC188}" dt="2023-07-10T03:29:48.050" v="6567" actId="20577"/>
          <ac:spMkLst>
            <pc:docMk/>
            <pc:sldMk cId="2427652211" sldId="298"/>
            <ac:spMk id="4" creationId="{A4B87446-AB4E-C7E7-AE0B-D3D92E3AC545}"/>
          </ac:spMkLst>
        </pc:spChg>
        <pc:spChg chg="add mod">
          <ac:chgData name="Toby Donaldson" userId="2e6e5431-bb17-4c41-9985-d39c50d83c73" providerId="ADAL" clId="{B9586FC7-1ADA-4368-AE13-4AF4FF7EC188}" dt="2023-07-08T06:30:28.947" v="4295" actId="1076"/>
          <ac:spMkLst>
            <pc:docMk/>
            <pc:sldMk cId="2427652211" sldId="298"/>
            <ac:spMk id="6" creationId="{022159C0-AAD8-3610-BC87-5F01F5AF2707}"/>
          </ac:spMkLst>
        </pc:spChg>
        <pc:spChg chg="add mod">
          <ac:chgData name="Toby Donaldson" userId="2e6e5431-bb17-4c41-9985-d39c50d83c73" providerId="ADAL" clId="{B9586FC7-1ADA-4368-AE13-4AF4FF7EC188}" dt="2023-07-08T06:30:28.947" v="4295" actId="1076"/>
          <ac:spMkLst>
            <pc:docMk/>
            <pc:sldMk cId="2427652211" sldId="298"/>
            <ac:spMk id="8" creationId="{FC5DFCC1-8C01-B205-A705-803FD943C8B4}"/>
          </ac:spMkLst>
        </pc:spChg>
        <pc:spChg chg="add mod">
          <ac:chgData name="Toby Donaldson" userId="2e6e5431-bb17-4c41-9985-d39c50d83c73" providerId="ADAL" clId="{B9586FC7-1ADA-4368-AE13-4AF4FF7EC188}" dt="2023-07-08T06:30:40.257" v="4297" actId="1076"/>
          <ac:spMkLst>
            <pc:docMk/>
            <pc:sldMk cId="2427652211" sldId="298"/>
            <ac:spMk id="9" creationId="{A670A89F-D18A-3D24-A043-49881C38D32E}"/>
          </ac:spMkLst>
        </pc:spChg>
        <pc:spChg chg="mod">
          <ac:chgData name="Toby Donaldson" userId="2e6e5431-bb17-4c41-9985-d39c50d83c73" providerId="ADAL" clId="{B9586FC7-1ADA-4368-AE13-4AF4FF7EC188}" dt="2023-07-08T06:26:23.714" v="4133" actId="1076"/>
          <ac:spMkLst>
            <pc:docMk/>
            <pc:sldMk cId="2427652211" sldId="298"/>
            <ac:spMk id="17" creationId="{A439B3A8-C0B8-A98F-103B-6DA825507E6F}"/>
          </ac:spMkLst>
        </pc:spChg>
        <pc:spChg chg="add mod">
          <ac:chgData name="Toby Donaldson" userId="2e6e5431-bb17-4c41-9985-d39c50d83c73" providerId="ADAL" clId="{B9586FC7-1ADA-4368-AE13-4AF4FF7EC188}" dt="2023-07-08T06:31:13.201" v="4324" actId="1076"/>
          <ac:spMkLst>
            <pc:docMk/>
            <pc:sldMk cId="2427652211" sldId="298"/>
            <ac:spMk id="26" creationId="{3E3EBF09-B6A9-9BFA-E445-5F929ED19C3A}"/>
          </ac:spMkLst>
        </pc:spChg>
        <pc:picChg chg="del mod">
          <ac:chgData name="Toby Donaldson" userId="2e6e5431-bb17-4c41-9985-d39c50d83c73" providerId="ADAL" clId="{B9586FC7-1ADA-4368-AE13-4AF4FF7EC188}" dt="2023-07-08T06:27:28.308" v="4146" actId="21"/>
          <ac:picMkLst>
            <pc:docMk/>
            <pc:sldMk cId="2427652211" sldId="298"/>
            <ac:picMk id="19" creationId="{2927A5EE-7C62-6E05-175E-F08EF5CDF1BD}"/>
          </ac:picMkLst>
        </pc:picChg>
        <pc:cxnChg chg="add mod">
          <ac:chgData name="Toby Donaldson" userId="2e6e5431-bb17-4c41-9985-d39c50d83c73" providerId="ADAL" clId="{B9586FC7-1ADA-4368-AE13-4AF4FF7EC188}" dt="2023-07-08T06:30:45.702" v="4298" actId="14100"/>
          <ac:cxnSpMkLst>
            <pc:docMk/>
            <pc:sldMk cId="2427652211" sldId="298"/>
            <ac:cxnSpMk id="12" creationId="{EF41D314-5F6D-0E21-DE3D-DF75EB10E2CC}"/>
          </ac:cxnSpMkLst>
        </pc:cxnChg>
        <pc:cxnChg chg="add mod">
          <ac:chgData name="Toby Donaldson" userId="2e6e5431-bb17-4c41-9985-d39c50d83c73" providerId="ADAL" clId="{B9586FC7-1ADA-4368-AE13-4AF4FF7EC188}" dt="2023-07-08T06:30:50.092" v="4299" actId="14100"/>
          <ac:cxnSpMkLst>
            <pc:docMk/>
            <pc:sldMk cId="2427652211" sldId="298"/>
            <ac:cxnSpMk id="15" creationId="{CB1EB7E6-24C9-BCFC-B505-1EF7072D7E63}"/>
          </ac:cxnSpMkLst>
        </pc:cxnChg>
      </pc:sldChg>
      <pc:sldChg chg="add del">
        <pc:chgData name="Toby Donaldson" userId="2e6e5431-bb17-4c41-9985-d39c50d83c73" providerId="ADAL" clId="{B9586FC7-1ADA-4368-AE13-4AF4FF7EC188}" dt="2023-07-08T06:32:37.114" v="4330" actId="2696"/>
        <pc:sldMkLst>
          <pc:docMk/>
          <pc:sldMk cId="2696833133" sldId="299"/>
        </pc:sldMkLst>
      </pc:sldChg>
      <pc:sldChg chg="addSp delSp modSp add mod ord">
        <pc:chgData name="Toby Donaldson" userId="2e6e5431-bb17-4c41-9985-d39c50d83c73" providerId="ADAL" clId="{B9586FC7-1ADA-4368-AE13-4AF4FF7EC188}" dt="2023-07-10T03:29:19.564" v="6565" actId="1076"/>
        <pc:sldMkLst>
          <pc:docMk/>
          <pc:sldMk cId="3352366248" sldId="299"/>
        </pc:sldMkLst>
        <pc:spChg chg="add del mod">
          <ac:chgData name="Toby Donaldson" userId="2e6e5431-bb17-4c41-9985-d39c50d83c73" providerId="ADAL" clId="{B9586FC7-1ADA-4368-AE13-4AF4FF7EC188}" dt="2023-07-10T03:29:16.807" v="6564" actId="21"/>
          <ac:spMkLst>
            <pc:docMk/>
            <pc:sldMk cId="3352366248" sldId="299"/>
            <ac:spMk id="2" creationId="{EE3B0025-E335-D527-F0A4-03BD38F599F9}"/>
          </ac:spMkLst>
        </pc:spChg>
        <pc:spChg chg="mod">
          <ac:chgData name="Toby Donaldson" userId="2e6e5431-bb17-4c41-9985-d39c50d83c73" providerId="ADAL" clId="{B9586FC7-1ADA-4368-AE13-4AF4FF7EC188}" dt="2023-07-08T06:37:35.890" v="4746" actId="20577"/>
          <ac:spMkLst>
            <pc:docMk/>
            <pc:sldMk cId="3352366248" sldId="299"/>
            <ac:spMk id="17" creationId="{A439B3A8-C0B8-A98F-103B-6DA825507E6F}"/>
          </ac:spMkLst>
        </pc:spChg>
        <pc:spChg chg="mod">
          <ac:chgData name="Toby Donaldson" userId="2e6e5431-bb17-4c41-9985-d39c50d83c73" providerId="ADAL" clId="{B9586FC7-1ADA-4368-AE13-4AF4FF7EC188}" dt="2023-07-08T06:32:48.677" v="4335" actId="20577"/>
          <ac:spMkLst>
            <pc:docMk/>
            <pc:sldMk cId="3352366248" sldId="299"/>
            <ac:spMk id="18" creationId="{E990820E-F49F-048D-064F-A206E9A9F8FB}"/>
          </ac:spMkLst>
        </pc:spChg>
        <pc:spChg chg="mod">
          <ac:chgData name="Toby Donaldson" userId="2e6e5431-bb17-4c41-9985-d39c50d83c73" providerId="ADAL" clId="{B9586FC7-1ADA-4368-AE13-4AF4FF7EC188}" dt="2023-07-08T06:37:22.384" v="4728" actId="207"/>
          <ac:spMkLst>
            <pc:docMk/>
            <pc:sldMk cId="3352366248" sldId="299"/>
            <ac:spMk id="80" creationId="{724FB864-DD5B-95EB-0321-6CE9D95B9F46}"/>
          </ac:spMkLst>
        </pc:spChg>
        <pc:picChg chg="mod">
          <ac:chgData name="Toby Donaldson" userId="2e6e5431-bb17-4c41-9985-d39c50d83c73" providerId="ADAL" clId="{B9586FC7-1ADA-4368-AE13-4AF4FF7EC188}" dt="2023-07-10T03:29:19.564" v="6565" actId="1076"/>
          <ac:picMkLst>
            <pc:docMk/>
            <pc:sldMk cId="3352366248" sldId="299"/>
            <ac:picMk id="19" creationId="{2927A5EE-7C62-6E05-175E-F08EF5CDF1BD}"/>
          </ac:picMkLst>
        </pc:picChg>
      </pc:sldChg>
      <pc:sldChg chg="delSp add mod">
        <pc:chgData name="Toby Donaldson" userId="2e6e5431-bb17-4c41-9985-d39c50d83c73" providerId="ADAL" clId="{B9586FC7-1ADA-4368-AE13-4AF4FF7EC188}" dt="2023-07-08T06:38:03.464" v="4748" actId="21"/>
        <pc:sldMkLst>
          <pc:docMk/>
          <pc:sldMk cId="3508119904" sldId="300"/>
        </pc:sldMkLst>
        <pc:picChg chg="del">
          <ac:chgData name="Toby Donaldson" userId="2e6e5431-bb17-4c41-9985-d39c50d83c73" providerId="ADAL" clId="{B9586FC7-1ADA-4368-AE13-4AF4FF7EC188}" dt="2023-07-08T06:38:03.464" v="4748" actId="21"/>
          <ac:picMkLst>
            <pc:docMk/>
            <pc:sldMk cId="3508119904" sldId="300"/>
            <ac:picMk id="19" creationId="{2927A5EE-7C62-6E05-175E-F08EF5CDF1BD}"/>
          </ac:picMkLst>
        </pc:picChg>
      </pc:sldChg>
      <pc:sldChg chg="delSp modSp add del mod ord">
        <pc:chgData name="Toby Donaldson" userId="2e6e5431-bb17-4c41-9985-d39c50d83c73" providerId="ADAL" clId="{B9586FC7-1ADA-4368-AE13-4AF4FF7EC188}" dt="2023-07-08T06:40:51.519" v="4907" actId="2696"/>
        <pc:sldMkLst>
          <pc:docMk/>
          <pc:sldMk cId="150937907" sldId="301"/>
        </pc:sldMkLst>
        <pc:spChg chg="mod">
          <ac:chgData name="Toby Donaldson" userId="2e6e5431-bb17-4c41-9985-d39c50d83c73" providerId="ADAL" clId="{B9586FC7-1ADA-4368-AE13-4AF4FF7EC188}" dt="2023-07-08T06:39:16.463" v="4892" actId="1076"/>
          <ac:spMkLst>
            <pc:docMk/>
            <pc:sldMk cId="150937907" sldId="301"/>
            <ac:spMk id="17" creationId="{A439B3A8-C0B8-A98F-103B-6DA825507E6F}"/>
          </ac:spMkLst>
        </pc:spChg>
        <pc:spChg chg="del">
          <ac:chgData name="Toby Donaldson" userId="2e6e5431-bb17-4c41-9985-d39c50d83c73" providerId="ADAL" clId="{B9586FC7-1ADA-4368-AE13-4AF4FF7EC188}" dt="2023-07-08T06:38:20.678" v="4752" actId="21"/>
          <ac:spMkLst>
            <pc:docMk/>
            <pc:sldMk cId="150937907" sldId="301"/>
            <ac:spMk id="18" creationId="{E990820E-F49F-048D-064F-A206E9A9F8FB}"/>
          </ac:spMkLst>
        </pc:spChg>
      </pc:sldChg>
      <pc:sldChg chg="addSp delSp modSp add mod">
        <pc:chgData name="Toby Donaldson" userId="2e6e5431-bb17-4c41-9985-d39c50d83c73" providerId="ADAL" clId="{B9586FC7-1ADA-4368-AE13-4AF4FF7EC188}" dt="2023-07-10T03:30:05.473" v="6569" actId="20577"/>
        <pc:sldMkLst>
          <pc:docMk/>
          <pc:sldMk cId="805818086" sldId="302"/>
        </pc:sldMkLst>
        <pc:spChg chg="mod">
          <ac:chgData name="Toby Donaldson" userId="2e6e5431-bb17-4c41-9985-d39c50d83c73" providerId="ADAL" clId="{B9586FC7-1ADA-4368-AE13-4AF4FF7EC188}" dt="2023-07-10T03:30:05.473" v="6569" actId="20577"/>
          <ac:spMkLst>
            <pc:docMk/>
            <pc:sldMk cId="805818086" sldId="302"/>
            <ac:spMk id="4" creationId="{A4B87446-AB4E-C7E7-AE0B-D3D92E3AC545}"/>
          </ac:spMkLst>
        </pc:spChg>
        <pc:spChg chg="del">
          <ac:chgData name="Toby Donaldson" userId="2e6e5431-bb17-4c41-9985-d39c50d83c73" providerId="ADAL" clId="{B9586FC7-1ADA-4368-AE13-4AF4FF7EC188}" dt="2023-07-08T06:39:44.507" v="4897" actId="21"/>
          <ac:spMkLst>
            <pc:docMk/>
            <pc:sldMk cId="805818086" sldId="302"/>
            <ac:spMk id="6" creationId="{022159C0-AAD8-3610-BC87-5F01F5AF2707}"/>
          </ac:spMkLst>
        </pc:spChg>
        <pc:spChg chg="del">
          <ac:chgData name="Toby Donaldson" userId="2e6e5431-bb17-4c41-9985-d39c50d83c73" providerId="ADAL" clId="{B9586FC7-1ADA-4368-AE13-4AF4FF7EC188}" dt="2023-07-08T06:39:40.971" v="4896" actId="21"/>
          <ac:spMkLst>
            <pc:docMk/>
            <pc:sldMk cId="805818086" sldId="302"/>
            <ac:spMk id="8" creationId="{FC5DFCC1-8C01-B205-A705-803FD943C8B4}"/>
          </ac:spMkLst>
        </pc:spChg>
        <pc:spChg chg="del">
          <ac:chgData name="Toby Donaldson" userId="2e6e5431-bb17-4c41-9985-d39c50d83c73" providerId="ADAL" clId="{B9586FC7-1ADA-4368-AE13-4AF4FF7EC188}" dt="2023-07-08T06:39:40.971" v="4896" actId="21"/>
          <ac:spMkLst>
            <pc:docMk/>
            <pc:sldMk cId="805818086" sldId="302"/>
            <ac:spMk id="9" creationId="{A670A89F-D18A-3D24-A043-49881C38D32E}"/>
          </ac:spMkLst>
        </pc:spChg>
        <pc:spChg chg="add mod">
          <ac:chgData name="Toby Donaldson" userId="2e6e5431-bb17-4c41-9985-d39c50d83c73" providerId="ADAL" clId="{B9586FC7-1ADA-4368-AE13-4AF4FF7EC188}" dt="2023-07-08T06:40:24.430" v="4906" actId="1076"/>
          <ac:spMkLst>
            <pc:docMk/>
            <pc:sldMk cId="805818086" sldId="302"/>
            <ac:spMk id="11" creationId="{2747B946-D849-BF13-E7DF-D8BD9423280B}"/>
          </ac:spMkLst>
        </pc:spChg>
        <pc:spChg chg="add mod">
          <ac:chgData name="Toby Donaldson" userId="2e6e5431-bb17-4c41-9985-d39c50d83c73" providerId="ADAL" clId="{B9586FC7-1ADA-4368-AE13-4AF4FF7EC188}" dt="2023-07-08T06:40:02.808" v="4901" actId="1076"/>
          <ac:spMkLst>
            <pc:docMk/>
            <pc:sldMk cId="805818086" sldId="302"/>
            <ac:spMk id="14" creationId="{430E3226-CF22-7FB2-C1CA-462785265F49}"/>
          </ac:spMkLst>
        </pc:spChg>
        <pc:cxnChg chg="del">
          <ac:chgData name="Toby Donaldson" userId="2e6e5431-bb17-4c41-9985-d39c50d83c73" providerId="ADAL" clId="{B9586FC7-1ADA-4368-AE13-4AF4FF7EC188}" dt="2023-07-08T06:39:40.971" v="4896" actId="21"/>
          <ac:cxnSpMkLst>
            <pc:docMk/>
            <pc:sldMk cId="805818086" sldId="302"/>
            <ac:cxnSpMk id="12" creationId="{EF41D314-5F6D-0E21-DE3D-DF75EB10E2CC}"/>
          </ac:cxnSpMkLst>
        </pc:cxnChg>
        <pc:cxnChg chg="del">
          <ac:chgData name="Toby Donaldson" userId="2e6e5431-bb17-4c41-9985-d39c50d83c73" providerId="ADAL" clId="{B9586FC7-1ADA-4368-AE13-4AF4FF7EC188}" dt="2023-07-08T06:40:04.429" v="4902" actId="21"/>
          <ac:cxnSpMkLst>
            <pc:docMk/>
            <pc:sldMk cId="805818086" sldId="302"/>
            <ac:cxnSpMk id="15" creationId="{CB1EB7E6-24C9-BCFC-B505-1EF7072D7E63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2:47:04.662" v="6060" actId="21"/>
        <pc:sldMkLst>
          <pc:docMk/>
          <pc:sldMk cId="2171026343" sldId="303"/>
        </pc:sldMkLst>
        <pc:spChg chg="add mod">
          <ac:chgData name="Toby Donaldson" userId="2e6e5431-bb17-4c41-9985-d39c50d83c73" providerId="ADAL" clId="{B9586FC7-1ADA-4368-AE13-4AF4FF7EC188}" dt="2023-07-08T06:45:41.034" v="5048" actId="20577"/>
          <ac:spMkLst>
            <pc:docMk/>
            <pc:sldMk cId="2171026343" sldId="303"/>
            <ac:spMk id="2" creationId="{B9AC678D-F58E-6EE1-E32D-10203228D345}"/>
          </ac:spMkLst>
        </pc:spChg>
        <pc:spChg chg="add mod">
          <ac:chgData name="Toby Donaldson" userId="2e6e5431-bb17-4c41-9985-d39c50d83c73" providerId="ADAL" clId="{B9586FC7-1ADA-4368-AE13-4AF4FF7EC188}" dt="2023-07-08T06:44:44.592" v="5030" actId="164"/>
          <ac:spMkLst>
            <pc:docMk/>
            <pc:sldMk cId="2171026343" sldId="303"/>
            <ac:spMk id="3" creationId="{EB2A7BA4-903E-D328-7293-1413681ACEE9}"/>
          </ac:spMkLst>
        </pc:spChg>
        <pc:spChg chg="add mod">
          <ac:chgData name="Toby Donaldson" userId="2e6e5431-bb17-4c41-9985-d39c50d83c73" providerId="ADAL" clId="{B9586FC7-1ADA-4368-AE13-4AF4FF7EC188}" dt="2023-07-10T02:47:01.484" v="6059"/>
          <ac:spMkLst>
            <pc:docMk/>
            <pc:sldMk cId="2171026343" sldId="303"/>
            <ac:spMk id="4" creationId="{2E6A1338-2AB0-0626-FCA7-7AA575154A1D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6" creationId="{A1C65249-3884-41A1-236F-FEC41EB09B05}"/>
          </ac:spMkLst>
        </pc:spChg>
        <pc:spChg chg="add mod">
          <ac:chgData name="Toby Donaldson" userId="2e6e5431-bb17-4c41-9985-d39c50d83c73" providerId="ADAL" clId="{B9586FC7-1ADA-4368-AE13-4AF4FF7EC188}" dt="2023-07-08T06:45:42.382" v="5049" actId="20577"/>
          <ac:spMkLst>
            <pc:docMk/>
            <pc:sldMk cId="2171026343" sldId="303"/>
            <ac:spMk id="7" creationId="{35F3EE7E-2B21-9E82-0926-54821283746D}"/>
          </ac:spMkLst>
        </pc:spChg>
        <pc:spChg chg="add mod">
          <ac:chgData name="Toby Donaldson" userId="2e6e5431-bb17-4c41-9985-d39c50d83c73" providerId="ADAL" clId="{B9586FC7-1ADA-4368-AE13-4AF4FF7EC188}" dt="2023-07-08T06:44:46.717" v="5031" actId="164"/>
          <ac:spMkLst>
            <pc:docMk/>
            <pc:sldMk cId="2171026343" sldId="303"/>
            <ac:spMk id="10" creationId="{98F684C2-D9ED-6111-C4F9-DCDCE39D647D}"/>
          </ac:spMkLst>
        </pc:spChg>
        <pc:spChg chg="add del mod">
          <ac:chgData name="Toby Donaldson" userId="2e6e5431-bb17-4c41-9985-d39c50d83c73" providerId="ADAL" clId="{B9586FC7-1ADA-4368-AE13-4AF4FF7EC188}" dt="2023-07-08T06:43:35.683" v="5007" actId="21"/>
          <ac:spMkLst>
            <pc:docMk/>
            <pc:sldMk cId="2171026343" sldId="303"/>
            <ac:spMk id="11" creationId="{6CF54770-D969-ED41-44F2-08EE3EE07204}"/>
          </ac:spMkLst>
        </pc:spChg>
        <pc:spChg chg="add del mod">
          <ac:chgData name="Toby Donaldson" userId="2e6e5431-bb17-4c41-9985-d39c50d83c73" providerId="ADAL" clId="{B9586FC7-1ADA-4368-AE13-4AF4FF7EC188}" dt="2023-07-08T06:43:31.078" v="5005" actId="21"/>
          <ac:spMkLst>
            <pc:docMk/>
            <pc:sldMk cId="2171026343" sldId="303"/>
            <ac:spMk id="14" creationId="{ABE559ED-9B94-ABE9-1421-48D211189AC6}"/>
          </ac:spMkLst>
        </pc:spChg>
        <pc:spChg chg="del">
          <ac:chgData name="Toby Donaldson" userId="2e6e5431-bb17-4c41-9985-d39c50d83c73" providerId="ADAL" clId="{B9586FC7-1ADA-4368-AE13-4AF4FF7EC188}" dt="2023-07-08T06:42:50.073" v="5001" actId="21"/>
          <ac:spMkLst>
            <pc:docMk/>
            <pc:sldMk cId="2171026343" sldId="303"/>
            <ac:spMk id="17" creationId="{A439B3A8-C0B8-A98F-103B-6DA825507E6F}"/>
          </ac:spMkLst>
        </pc:spChg>
        <pc:spChg chg="mod">
          <ac:chgData name="Toby Donaldson" userId="2e6e5431-bb17-4c41-9985-d39c50d83c73" providerId="ADAL" clId="{B9586FC7-1ADA-4368-AE13-4AF4FF7EC188}" dt="2023-07-08T06:42:41.225" v="5000" actId="20577"/>
          <ac:spMkLst>
            <pc:docMk/>
            <pc:sldMk cId="2171026343" sldId="303"/>
            <ac:spMk id="18" creationId="{E990820E-F49F-048D-064F-A206E9A9F8FB}"/>
          </ac:spMkLst>
        </pc:spChg>
        <pc:spChg chg="add mod">
          <ac:chgData name="Toby Donaldson" userId="2e6e5431-bb17-4c41-9985-d39c50d83c73" providerId="ADAL" clId="{B9586FC7-1ADA-4368-AE13-4AF4FF7EC188}" dt="2023-07-08T06:45:44.417" v="5050" actId="20577"/>
          <ac:spMkLst>
            <pc:docMk/>
            <pc:sldMk cId="2171026343" sldId="303"/>
            <ac:spMk id="20" creationId="{C9F8CFCF-70C3-9147-BB1E-46116AA3649E}"/>
          </ac:spMkLst>
        </pc:spChg>
        <pc:spChg chg="add mod">
          <ac:chgData name="Toby Donaldson" userId="2e6e5431-bb17-4c41-9985-d39c50d83c73" providerId="ADAL" clId="{B9586FC7-1ADA-4368-AE13-4AF4FF7EC188}" dt="2023-07-08T06:44:00.395" v="5017" actId="164"/>
          <ac:spMkLst>
            <pc:docMk/>
            <pc:sldMk cId="2171026343" sldId="303"/>
            <ac:spMk id="21" creationId="{C3D7EB47-6AC6-3267-174B-0747A72F4580}"/>
          </ac:spMkLst>
        </pc:spChg>
        <pc:spChg chg="add del mod">
          <ac:chgData name="Toby Donaldson" userId="2e6e5431-bb17-4c41-9985-d39c50d83c73" providerId="ADAL" clId="{B9586FC7-1ADA-4368-AE13-4AF4FF7EC188}" dt="2023-07-08T06:43:50.901" v="5014" actId="21"/>
          <ac:spMkLst>
            <pc:docMk/>
            <pc:sldMk cId="2171026343" sldId="303"/>
            <ac:spMk id="22" creationId="{E51A2E60-5D49-9080-42BD-E7DF65D760F2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24" creationId="{8CC4AB94-06B0-9122-DE2A-4D29CB17BE33}"/>
          </ac:spMkLst>
        </pc:spChg>
        <pc:spChg chg="add del mod">
          <ac:chgData name="Toby Donaldson" userId="2e6e5431-bb17-4c41-9985-d39c50d83c73" providerId="ADAL" clId="{B9586FC7-1ADA-4368-AE13-4AF4FF7EC188}" dt="2023-07-08T06:43:47.837" v="5012" actId="21"/>
          <ac:spMkLst>
            <pc:docMk/>
            <pc:sldMk cId="2171026343" sldId="303"/>
            <ac:spMk id="25" creationId="{E41B8600-9B61-A0FC-CCCA-036994288FDA}"/>
          </ac:spMkLst>
        </pc:spChg>
        <pc:spChg chg="add del mod">
          <ac:chgData name="Toby Donaldson" userId="2e6e5431-bb17-4c41-9985-d39c50d83c73" providerId="ADAL" clId="{B9586FC7-1ADA-4368-AE13-4AF4FF7EC188}" dt="2023-07-08T06:43:48.999" v="5013" actId="21"/>
          <ac:spMkLst>
            <pc:docMk/>
            <pc:sldMk cId="2171026343" sldId="303"/>
            <ac:spMk id="26" creationId="{E0F6705C-4785-9E29-0AC6-1D76452CEEA3}"/>
          </ac:spMkLst>
        </pc:spChg>
        <pc:spChg chg="add del mod">
          <ac:chgData name="Toby Donaldson" userId="2e6e5431-bb17-4c41-9985-d39c50d83c73" providerId="ADAL" clId="{B9586FC7-1ADA-4368-AE13-4AF4FF7EC188}" dt="2023-07-08T06:43:55.912" v="5016"/>
          <ac:spMkLst>
            <pc:docMk/>
            <pc:sldMk cId="2171026343" sldId="303"/>
            <ac:spMk id="30" creationId="{AE0D57C4-CFFF-80A9-D8D0-0D3D0EEC29E3}"/>
          </ac:spMkLst>
        </pc:spChg>
        <pc:spChg chg="mod">
          <ac:chgData name="Toby Donaldson" userId="2e6e5431-bb17-4c41-9985-d39c50d83c73" providerId="ADAL" clId="{B9586FC7-1ADA-4368-AE13-4AF4FF7EC188}" dt="2023-07-08T06:45:45.781" v="5051" actId="20577"/>
          <ac:spMkLst>
            <pc:docMk/>
            <pc:sldMk cId="2171026343" sldId="303"/>
            <ac:spMk id="33" creationId="{13B606AB-101D-7D91-A40A-F0B564F6963E}"/>
          </ac:spMkLst>
        </pc:spChg>
        <pc:spChg chg="mod">
          <ac:chgData name="Toby Donaldson" userId="2e6e5431-bb17-4c41-9985-d39c50d83c73" providerId="ADAL" clId="{B9586FC7-1ADA-4368-AE13-4AF4FF7EC188}" dt="2023-07-08T06:44:03.885" v="5018"/>
          <ac:spMkLst>
            <pc:docMk/>
            <pc:sldMk cId="2171026343" sldId="303"/>
            <ac:spMk id="35" creationId="{388ED787-62A3-C628-6A3F-FD386DE3B3AB}"/>
          </ac:spMkLst>
        </pc:spChg>
        <pc:spChg chg="mod">
          <ac:chgData name="Toby Donaldson" userId="2e6e5431-bb17-4c41-9985-d39c50d83c73" providerId="ADAL" clId="{B9586FC7-1ADA-4368-AE13-4AF4FF7EC188}" dt="2023-07-08T06:45:47.170" v="5052" actId="20577"/>
          <ac:spMkLst>
            <pc:docMk/>
            <pc:sldMk cId="2171026343" sldId="303"/>
            <ac:spMk id="38" creationId="{12B12957-0765-4956-7BF3-643EDA7F5BFF}"/>
          </ac:spMkLst>
        </pc:spChg>
        <pc:spChg chg="mod">
          <ac:chgData name="Toby Donaldson" userId="2e6e5431-bb17-4c41-9985-d39c50d83c73" providerId="ADAL" clId="{B9586FC7-1ADA-4368-AE13-4AF4FF7EC188}" dt="2023-07-08T06:44:14.902" v="5021"/>
          <ac:spMkLst>
            <pc:docMk/>
            <pc:sldMk cId="2171026343" sldId="303"/>
            <ac:spMk id="39" creationId="{FC082445-408B-3DB3-6A17-1ED0BC8C87E6}"/>
          </ac:spMkLst>
        </pc:spChg>
        <pc:spChg chg="mod">
          <ac:chgData name="Toby Donaldson" userId="2e6e5431-bb17-4c41-9985-d39c50d83c73" providerId="ADAL" clId="{B9586FC7-1ADA-4368-AE13-4AF4FF7EC188}" dt="2023-07-08T06:47:25.663" v="5070" actId="20577"/>
          <ac:spMkLst>
            <pc:docMk/>
            <pc:sldMk cId="2171026343" sldId="303"/>
            <ac:spMk id="46" creationId="{67CC4BD2-1636-E29E-294B-1C5563274913}"/>
          </ac:spMkLst>
        </pc:spChg>
        <pc:spChg chg="mod">
          <ac:chgData name="Toby Donaldson" userId="2e6e5431-bb17-4c41-9985-d39c50d83c73" providerId="ADAL" clId="{B9586FC7-1ADA-4368-AE13-4AF4FF7EC188}" dt="2023-07-08T06:46:12.357" v="5056"/>
          <ac:spMkLst>
            <pc:docMk/>
            <pc:sldMk cId="2171026343" sldId="303"/>
            <ac:spMk id="47" creationId="{697C03AA-7C25-F640-8F5A-D9D7B7E5562C}"/>
          </ac:spMkLst>
        </pc:spChg>
        <pc:spChg chg="mod">
          <ac:chgData name="Toby Donaldson" userId="2e6e5431-bb17-4c41-9985-d39c50d83c73" providerId="ADAL" clId="{B9586FC7-1ADA-4368-AE13-4AF4FF7EC188}" dt="2023-07-08T06:47:31.977" v="5073" actId="20577"/>
          <ac:spMkLst>
            <pc:docMk/>
            <pc:sldMk cId="2171026343" sldId="303"/>
            <ac:spMk id="50" creationId="{5C1A1CBD-860D-75DA-14D5-C6BA506F5729}"/>
          </ac:spMkLst>
        </pc:spChg>
        <pc:spChg chg="mod">
          <ac:chgData name="Toby Donaldson" userId="2e6e5431-bb17-4c41-9985-d39c50d83c73" providerId="ADAL" clId="{B9586FC7-1ADA-4368-AE13-4AF4FF7EC188}" dt="2023-07-08T06:46:12.357" v="5056"/>
          <ac:spMkLst>
            <pc:docMk/>
            <pc:sldMk cId="2171026343" sldId="303"/>
            <ac:spMk id="51" creationId="{9F2FC1E1-1217-D711-6AE6-C552BB075836}"/>
          </ac:spMkLst>
        </pc:spChg>
        <pc:spChg chg="mod">
          <ac:chgData name="Toby Donaldson" userId="2e6e5431-bb17-4c41-9985-d39c50d83c73" providerId="ADAL" clId="{B9586FC7-1ADA-4368-AE13-4AF4FF7EC188}" dt="2023-07-08T06:47:41.424" v="5077" actId="20577"/>
          <ac:spMkLst>
            <pc:docMk/>
            <pc:sldMk cId="2171026343" sldId="303"/>
            <ac:spMk id="55" creationId="{D668D74D-53DE-4607-2DE6-70B43230FBDE}"/>
          </ac:spMkLst>
        </pc:spChg>
        <pc:spChg chg="mod">
          <ac:chgData name="Toby Donaldson" userId="2e6e5431-bb17-4c41-9985-d39c50d83c73" providerId="ADAL" clId="{B9586FC7-1ADA-4368-AE13-4AF4FF7EC188}" dt="2023-07-08T06:46:12.357" v="5056"/>
          <ac:spMkLst>
            <pc:docMk/>
            <pc:sldMk cId="2171026343" sldId="303"/>
            <ac:spMk id="56" creationId="{27A36F46-E240-D16D-3535-7DD8C922D153}"/>
          </ac:spMkLst>
        </pc:spChg>
        <pc:spChg chg="mod">
          <ac:chgData name="Toby Donaldson" userId="2e6e5431-bb17-4c41-9985-d39c50d83c73" providerId="ADAL" clId="{B9586FC7-1ADA-4368-AE13-4AF4FF7EC188}" dt="2023-07-08T06:47:49.776" v="5079" actId="20577"/>
          <ac:spMkLst>
            <pc:docMk/>
            <pc:sldMk cId="2171026343" sldId="303"/>
            <ac:spMk id="58" creationId="{16D751ED-924E-BD65-0D2E-18B43C3A1EF6}"/>
          </ac:spMkLst>
        </pc:spChg>
        <pc:spChg chg="mod">
          <ac:chgData name="Toby Donaldson" userId="2e6e5431-bb17-4c41-9985-d39c50d83c73" providerId="ADAL" clId="{B9586FC7-1ADA-4368-AE13-4AF4FF7EC188}" dt="2023-07-08T06:46:12.357" v="5056"/>
          <ac:spMkLst>
            <pc:docMk/>
            <pc:sldMk cId="2171026343" sldId="303"/>
            <ac:spMk id="59" creationId="{819D6657-5F88-244E-8AB5-F7D58876D02D}"/>
          </ac:spMkLst>
        </pc:spChg>
        <pc:spChg chg="mod">
          <ac:chgData name="Toby Donaldson" userId="2e6e5431-bb17-4c41-9985-d39c50d83c73" providerId="ADAL" clId="{B9586FC7-1ADA-4368-AE13-4AF4FF7EC188}" dt="2023-07-08T06:47:24.083" v="5069" actId="20577"/>
          <ac:spMkLst>
            <pc:docMk/>
            <pc:sldMk cId="2171026343" sldId="303"/>
            <ac:spMk id="62" creationId="{BB3DD6D7-EC4A-2CC4-72B2-824E36C33FCE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63" creationId="{0269BB25-F0C3-FC47-7296-AF8F5DAB74DB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64" creationId="{24770B68-9144-98CB-37F2-08200C84408B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65" creationId="{4D9BBE61-FEDA-52A3-BC8A-F7D38A923656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66" creationId="{E7F36839-C8AD-758C-14FD-E5E1EAB0B803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67" creationId="{833B5925-3367-68A5-A371-FAF7767A544E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68" creationId="{F4049694-6314-4CEE-3DDD-732772A149A2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69" creationId="{BD6688CD-67A2-96A3-F312-83AD298916BA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70" creationId="{07553CA4-D8CD-5A90-6024-46C0F09F7D9E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71" creationId="{DF8E5816-B292-673D-D73C-27EAED686C84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72" creationId="{5E1F9648-AF2F-7F3E-EF73-4B5BCBFD1B5C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73" creationId="{706F1BA6-D228-9AEA-3E5A-97417C4E3ECE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74" creationId="{A8C5BFDA-2603-1257-B6E9-696D1F1BE22E}"/>
          </ac:spMkLst>
        </pc:spChg>
        <pc:spChg chg="mod">
          <ac:chgData name="Toby Donaldson" userId="2e6e5431-bb17-4c41-9985-d39c50d83c73" providerId="ADAL" clId="{B9586FC7-1ADA-4368-AE13-4AF4FF7EC188}" dt="2023-07-08T06:46:30.077" v="5059"/>
          <ac:spMkLst>
            <pc:docMk/>
            <pc:sldMk cId="2171026343" sldId="303"/>
            <ac:spMk id="78" creationId="{AE7E25B9-7392-C034-BBD6-95C64A8EDFF8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80" creationId="{724FB864-DD5B-95EB-0321-6CE9D95B9F46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81" creationId="{6945D390-C909-5C40-FB13-3FF5252DA064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82" creationId="{B18F5944-030D-E674-0B01-0FD62A36CDD4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83" creationId="{43C9ACB2-3021-DCB7-82C5-A5F99B31D4ED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84" creationId="{6B6D19D2-FB83-45B2-FC3B-8FADF41A3976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85" creationId="{F7619E94-2250-DB6B-1C04-FFE31F090B26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90" creationId="{E15AA3BF-7996-0E4D-8B19-A3299C01CFFE}"/>
          </ac:spMkLst>
        </pc:spChg>
        <pc:spChg chg="mod">
          <ac:chgData name="Toby Donaldson" userId="2e6e5431-bb17-4c41-9985-d39c50d83c73" providerId="ADAL" clId="{B9586FC7-1ADA-4368-AE13-4AF4FF7EC188}" dt="2023-07-08T06:47:30.420" v="5072" actId="20577"/>
          <ac:spMkLst>
            <pc:docMk/>
            <pc:sldMk cId="2171026343" sldId="303"/>
            <ac:spMk id="92" creationId="{445F5845-4D65-2027-6738-EA62E9E8493D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94" creationId="{449BF9B2-7827-AF69-3D8D-5F7C4546E11E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96" creationId="{B0B7DDD3-86D8-D9E4-F7BB-7AA3E47905A0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98" creationId="{882D82A8-9D8C-9092-735D-EE501DF8272B}"/>
          </ac:spMkLst>
        </pc:spChg>
        <pc:spChg chg="mod">
          <ac:chgData name="Toby Donaldson" userId="2e6e5431-bb17-4c41-9985-d39c50d83c73" providerId="ADAL" clId="{B9586FC7-1ADA-4368-AE13-4AF4FF7EC188}" dt="2023-07-08T06:46:30.077" v="5059"/>
          <ac:spMkLst>
            <pc:docMk/>
            <pc:sldMk cId="2171026343" sldId="303"/>
            <ac:spMk id="99" creationId="{F3EF58A5-69A2-AFD7-D237-4B6B20B498A8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102" creationId="{73092061-362E-3258-6790-36D54FD1B224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104" creationId="{5F719F87-355D-ED60-5158-54CD95B0C3D4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106" creationId="{838C6FC5-8140-2337-6E75-E3D62ACF805A}"/>
          </ac:spMkLst>
        </pc:spChg>
        <pc:spChg chg="del">
          <ac:chgData name="Toby Donaldson" userId="2e6e5431-bb17-4c41-9985-d39c50d83c73" providerId="ADAL" clId="{B9586FC7-1ADA-4368-AE13-4AF4FF7EC188}" dt="2023-07-08T06:42:34.508" v="4997" actId="21"/>
          <ac:spMkLst>
            <pc:docMk/>
            <pc:sldMk cId="2171026343" sldId="303"/>
            <ac:spMk id="108" creationId="{1EE5DB89-DD23-8C1C-889B-CACD923B38F1}"/>
          </ac:spMkLst>
        </pc:spChg>
        <pc:spChg chg="mod">
          <ac:chgData name="Toby Donaldson" userId="2e6e5431-bb17-4c41-9985-d39c50d83c73" providerId="ADAL" clId="{B9586FC7-1ADA-4368-AE13-4AF4FF7EC188}" dt="2023-07-08T06:47:45.463" v="5078" actId="20577"/>
          <ac:spMkLst>
            <pc:docMk/>
            <pc:sldMk cId="2171026343" sldId="303"/>
            <ac:spMk id="109" creationId="{FD15A6D6-A62F-4924-4980-D36F451A7110}"/>
          </ac:spMkLst>
        </pc:spChg>
        <pc:spChg chg="mod">
          <ac:chgData name="Toby Donaldson" userId="2e6e5431-bb17-4c41-9985-d39c50d83c73" providerId="ADAL" clId="{B9586FC7-1ADA-4368-AE13-4AF4FF7EC188}" dt="2023-07-08T06:46:30.077" v="5059"/>
          <ac:spMkLst>
            <pc:docMk/>
            <pc:sldMk cId="2171026343" sldId="303"/>
            <ac:spMk id="110" creationId="{DC39EFC9-CB3F-DA30-1106-87ABD4704A8A}"/>
          </ac:spMkLst>
        </pc:spChg>
        <pc:spChg chg="mod">
          <ac:chgData name="Toby Donaldson" userId="2e6e5431-bb17-4c41-9985-d39c50d83c73" providerId="ADAL" clId="{B9586FC7-1ADA-4368-AE13-4AF4FF7EC188}" dt="2023-07-08T06:47:21.909" v="5068" actId="20577"/>
          <ac:spMkLst>
            <pc:docMk/>
            <pc:sldMk cId="2171026343" sldId="303"/>
            <ac:spMk id="113" creationId="{11908753-740A-EED7-D467-B56319E84333}"/>
          </ac:spMkLst>
        </pc:spChg>
        <pc:spChg chg="mod">
          <ac:chgData name="Toby Donaldson" userId="2e6e5431-bb17-4c41-9985-d39c50d83c73" providerId="ADAL" clId="{B9586FC7-1ADA-4368-AE13-4AF4FF7EC188}" dt="2023-07-08T06:46:38.737" v="5061"/>
          <ac:spMkLst>
            <pc:docMk/>
            <pc:sldMk cId="2171026343" sldId="303"/>
            <ac:spMk id="114" creationId="{06BEA418-2241-B83E-3E52-4CC16F6EBC4D}"/>
          </ac:spMkLst>
        </pc:spChg>
        <pc:spChg chg="mod">
          <ac:chgData name="Toby Donaldson" userId="2e6e5431-bb17-4c41-9985-d39c50d83c73" providerId="ADAL" clId="{B9586FC7-1ADA-4368-AE13-4AF4FF7EC188}" dt="2023-07-08T06:47:28.751" v="5071" actId="20577"/>
          <ac:spMkLst>
            <pc:docMk/>
            <pc:sldMk cId="2171026343" sldId="303"/>
            <ac:spMk id="116" creationId="{EB1E8A50-F221-EB09-09C6-A53EB928D587}"/>
          </ac:spMkLst>
        </pc:spChg>
        <pc:spChg chg="mod">
          <ac:chgData name="Toby Donaldson" userId="2e6e5431-bb17-4c41-9985-d39c50d83c73" providerId="ADAL" clId="{B9586FC7-1ADA-4368-AE13-4AF4FF7EC188}" dt="2023-07-08T06:46:38.737" v="5061"/>
          <ac:spMkLst>
            <pc:docMk/>
            <pc:sldMk cId="2171026343" sldId="303"/>
            <ac:spMk id="117" creationId="{3A283294-EF4A-1869-F106-AEB9D4B47545}"/>
          </ac:spMkLst>
        </pc:spChg>
        <pc:spChg chg="del mod">
          <ac:chgData name="Toby Donaldson" userId="2e6e5431-bb17-4c41-9985-d39c50d83c73" providerId="ADAL" clId="{B9586FC7-1ADA-4368-AE13-4AF4FF7EC188}" dt="2023-07-10T02:46:56.799" v="6058" actId="21"/>
          <ac:spMkLst>
            <pc:docMk/>
            <pc:sldMk cId="2171026343" sldId="303"/>
            <ac:spMk id="118" creationId="{16198318-155F-37A0-5A07-B04A95DB2C0D}"/>
          </ac:spMkLst>
        </pc:spChg>
        <pc:spChg chg="mod">
          <ac:chgData name="Toby Donaldson" userId="2e6e5431-bb17-4c41-9985-d39c50d83c73" providerId="ADAL" clId="{B9586FC7-1ADA-4368-AE13-4AF4FF7EC188}" dt="2023-07-08T06:47:20.446" v="5067" actId="20577"/>
          <ac:spMkLst>
            <pc:docMk/>
            <pc:sldMk cId="2171026343" sldId="303"/>
            <ac:spMk id="121" creationId="{82661307-EE70-E062-0B19-53519BA8FE6B}"/>
          </ac:spMkLst>
        </pc:spChg>
        <pc:spChg chg="mod">
          <ac:chgData name="Toby Donaldson" userId="2e6e5431-bb17-4c41-9985-d39c50d83c73" providerId="ADAL" clId="{B9586FC7-1ADA-4368-AE13-4AF4FF7EC188}" dt="2023-07-08T06:46:59.756" v="5065"/>
          <ac:spMkLst>
            <pc:docMk/>
            <pc:sldMk cId="2171026343" sldId="303"/>
            <ac:spMk id="122" creationId="{E089CBBD-A39E-7E03-44EF-BAC5F46D52AB}"/>
          </ac:spMkLst>
        </pc:spChg>
        <pc:spChg chg="add mod">
          <ac:chgData name="Toby Donaldson" userId="2e6e5431-bb17-4c41-9985-d39c50d83c73" providerId="ADAL" clId="{B9586FC7-1ADA-4368-AE13-4AF4FF7EC188}" dt="2023-07-08T06:50:07.340" v="5105" actId="408"/>
          <ac:spMkLst>
            <pc:docMk/>
            <pc:sldMk cId="2171026343" sldId="303"/>
            <ac:spMk id="127" creationId="{82D0379B-2E85-F24A-D8F0-441E38C8893B}"/>
          </ac:spMkLst>
        </pc:spChg>
        <pc:spChg chg="add mod">
          <ac:chgData name="Toby Donaldson" userId="2e6e5431-bb17-4c41-9985-d39c50d83c73" providerId="ADAL" clId="{B9586FC7-1ADA-4368-AE13-4AF4FF7EC188}" dt="2023-07-08T06:50:07.340" v="5105" actId="408"/>
          <ac:spMkLst>
            <pc:docMk/>
            <pc:sldMk cId="2171026343" sldId="303"/>
            <ac:spMk id="128" creationId="{6F7C7287-0B80-8C1B-0227-592BC6ACEAD9}"/>
          </ac:spMkLst>
        </pc:spChg>
        <pc:spChg chg="add mod">
          <ac:chgData name="Toby Donaldson" userId="2e6e5431-bb17-4c41-9985-d39c50d83c73" providerId="ADAL" clId="{B9586FC7-1ADA-4368-AE13-4AF4FF7EC188}" dt="2023-07-08T06:50:07.340" v="5105" actId="408"/>
          <ac:spMkLst>
            <pc:docMk/>
            <pc:sldMk cId="2171026343" sldId="303"/>
            <ac:spMk id="129" creationId="{3DE72EE6-68AF-B7D0-F3EB-BD7936D8E3B0}"/>
          </ac:spMkLst>
        </pc:spChg>
        <pc:spChg chg="add mod">
          <ac:chgData name="Toby Donaldson" userId="2e6e5431-bb17-4c41-9985-d39c50d83c73" providerId="ADAL" clId="{B9586FC7-1ADA-4368-AE13-4AF4FF7EC188}" dt="2023-07-08T06:50:07.340" v="5105" actId="408"/>
          <ac:spMkLst>
            <pc:docMk/>
            <pc:sldMk cId="2171026343" sldId="303"/>
            <ac:spMk id="130" creationId="{22EF95E8-7BD6-E580-02E4-5756296DF94D}"/>
          </ac:spMkLst>
        </pc:spChg>
        <pc:spChg chg="add mod">
          <ac:chgData name="Toby Donaldson" userId="2e6e5431-bb17-4c41-9985-d39c50d83c73" providerId="ADAL" clId="{B9586FC7-1ADA-4368-AE13-4AF4FF7EC188}" dt="2023-07-08T06:50:38.226" v="5108" actId="1076"/>
          <ac:spMkLst>
            <pc:docMk/>
            <pc:sldMk cId="2171026343" sldId="303"/>
            <ac:spMk id="131" creationId="{9704D99E-6F10-18F6-96C2-764A7FCCD498}"/>
          </ac:spMkLst>
        </pc:spChg>
        <pc:spChg chg="add mod">
          <ac:chgData name="Toby Donaldson" userId="2e6e5431-bb17-4c41-9985-d39c50d83c73" providerId="ADAL" clId="{B9586FC7-1ADA-4368-AE13-4AF4FF7EC188}" dt="2023-07-08T06:50:49.983" v="5111" actId="20577"/>
          <ac:spMkLst>
            <pc:docMk/>
            <pc:sldMk cId="2171026343" sldId="303"/>
            <ac:spMk id="132" creationId="{CA5D131F-AB98-79D7-7FDC-988AE7FB2FB4}"/>
          </ac:spMkLst>
        </pc:spChg>
        <pc:spChg chg="add mod">
          <ac:chgData name="Toby Donaldson" userId="2e6e5431-bb17-4c41-9985-d39c50d83c73" providerId="ADAL" clId="{B9586FC7-1ADA-4368-AE13-4AF4FF7EC188}" dt="2023-07-08T06:51:18.920" v="5119" actId="1076"/>
          <ac:spMkLst>
            <pc:docMk/>
            <pc:sldMk cId="2171026343" sldId="303"/>
            <ac:spMk id="133" creationId="{A4DE8791-565E-0739-8374-7EE9898ADE37}"/>
          </ac:spMkLst>
        </pc:spChg>
        <pc:spChg chg="add mod">
          <ac:chgData name="Toby Donaldson" userId="2e6e5431-bb17-4c41-9985-d39c50d83c73" providerId="ADAL" clId="{B9586FC7-1ADA-4368-AE13-4AF4FF7EC188}" dt="2023-07-08T06:51:13.951" v="5118" actId="20577"/>
          <ac:spMkLst>
            <pc:docMk/>
            <pc:sldMk cId="2171026343" sldId="303"/>
            <ac:spMk id="134" creationId="{08C8170A-6C93-0B54-5417-AA6157C69F64}"/>
          </ac:spMkLst>
        </pc:spChg>
        <pc:spChg chg="add del mod">
          <ac:chgData name="Toby Donaldson" userId="2e6e5431-bb17-4c41-9985-d39c50d83c73" providerId="ADAL" clId="{B9586FC7-1ADA-4368-AE13-4AF4FF7EC188}" dt="2023-07-10T02:47:04.662" v="6060" actId="21"/>
          <ac:spMkLst>
            <pc:docMk/>
            <pc:sldMk cId="2171026343" sldId="303"/>
            <ac:spMk id="135" creationId="{ED6188A9-D028-8C48-2043-A5B4BC18986D}"/>
          </ac:spMkLst>
        </pc:spChg>
        <pc:grpChg chg="del">
          <ac:chgData name="Toby Donaldson" userId="2e6e5431-bb17-4c41-9985-d39c50d83c73" providerId="ADAL" clId="{B9586FC7-1ADA-4368-AE13-4AF4FF7EC188}" dt="2023-07-08T06:42:34.508" v="4997" actId="21"/>
          <ac:grpSpMkLst>
            <pc:docMk/>
            <pc:sldMk cId="2171026343" sldId="303"/>
            <ac:grpSpMk id="12" creationId="{5BD7523B-7FE6-A1B1-66E1-B9872FCDE3A7}"/>
          </ac:grpSpMkLst>
        </pc:grpChg>
        <pc:grpChg chg="add mod">
          <ac:chgData name="Toby Donaldson" userId="2e6e5431-bb17-4c41-9985-d39c50d83c73" providerId="ADAL" clId="{B9586FC7-1ADA-4368-AE13-4AF4FF7EC188}" dt="2023-07-08T06:47:56.704" v="5080" actId="164"/>
          <ac:grpSpMkLst>
            <pc:docMk/>
            <pc:sldMk cId="2171026343" sldId="303"/>
            <ac:grpSpMk id="31" creationId="{99C4769F-786F-C960-0FDD-3CC0812DF785}"/>
          </ac:grpSpMkLst>
        </pc:grpChg>
        <pc:grpChg chg="add mod">
          <ac:chgData name="Toby Donaldson" userId="2e6e5431-bb17-4c41-9985-d39c50d83c73" providerId="ADAL" clId="{B9586FC7-1ADA-4368-AE13-4AF4FF7EC188}" dt="2023-07-08T06:47:56.704" v="5080" actId="164"/>
          <ac:grpSpMkLst>
            <pc:docMk/>
            <pc:sldMk cId="2171026343" sldId="303"/>
            <ac:grpSpMk id="32" creationId="{122D4265-CECD-A42C-8FCE-847A6C3757C3}"/>
          </ac:grpSpMkLst>
        </pc:grpChg>
        <pc:grpChg chg="add mod">
          <ac:chgData name="Toby Donaldson" userId="2e6e5431-bb17-4c41-9985-d39c50d83c73" providerId="ADAL" clId="{B9586FC7-1ADA-4368-AE13-4AF4FF7EC188}" dt="2023-07-08T06:47:56.704" v="5080" actId="164"/>
          <ac:grpSpMkLst>
            <pc:docMk/>
            <pc:sldMk cId="2171026343" sldId="303"/>
            <ac:grpSpMk id="37" creationId="{E4C4AE8B-9BC7-E26F-BA18-92CE3813FE5D}"/>
          </ac:grpSpMkLst>
        </pc:grpChg>
        <pc:grpChg chg="add mod">
          <ac:chgData name="Toby Donaldson" userId="2e6e5431-bb17-4c41-9985-d39c50d83c73" providerId="ADAL" clId="{B9586FC7-1ADA-4368-AE13-4AF4FF7EC188}" dt="2023-07-08T06:47:56.704" v="5080" actId="164"/>
          <ac:grpSpMkLst>
            <pc:docMk/>
            <pc:sldMk cId="2171026343" sldId="303"/>
            <ac:grpSpMk id="43" creationId="{81B7881E-52F7-AFEA-BC98-9828B626F466}"/>
          </ac:grpSpMkLst>
        </pc:grpChg>
        <pc:grpChg chg="add mod">
          <ac:chgData name="Toby Donaldson" userId="2e6e5431-bb17-4c41-9985-d39c50d83c73" providerId="ADAL" clId="{B9586FC7-1ADA-4368-AE13-4AF4FF7EC188}" dt="2023-07-08T06:47:56.704" v="5080" actId="164"/>
          <ac:grpSpMkLst>
            <pc:docMk/>
            <pc:sldMk cId="2171026343" sldId="303"/>
            <ac:grpSpMk id="44" creationId="{DED803E9-8803-4AC4-BDE0-18FC5D7CDE44}"/>
          </ac:grpSpMkLst>
        </pc:grpChg>
        <pc:grpChg chg="add mod">
          <ac:chgData name="Toby Donaldson" userId="2e6e5431-bb17-4c41-9985-d39c50d83c73" providerId="ADAL" clId="{B9586FC7-1ADA-4368-AE13-4AF4FF7EC188}" dt="2023-07-08T06:48:08.921" v="5082" actId="164"/>
          <ac:grpSpMkLst>
            <pc:docMk/>
            <pc:sldMk cId="2171026343" sldId="303"/>
            <ac:grpSpMk id="45" creationId="{87350767-A8F3-8DDF-3FDD-C604C3F811ED}"/>
          </ac:grpSpMkLst>
        </pc:grpChg>
        <pc:grpChg chg="add mod">
          <ac:chgData name="Toby Donaldson" userId="2e6e5431-bb17-4c41-9985-d39c50d83c73" providerId="ADAL" clId="{B9586FC7-1ADA-4368-AE13-4AF4FF7EC188}" dt="2023-07-08T06:48:08.921" v="5082" actId="164"/>
          <ac:grpSpMkLst>
            <pc:docMk/>
            <pc:sldMk cId="2171026343" sldId="303"/>
            <ac:grpSpMk id="49" creationId="{67566A7E-EF1A-39CB-B780-AA608AEE8910}"/>
          </ac:grpSpMkLst>
        </pc:grpChg>
        <pc:grpChg chg="add mod">
          <ac:chgData name="Toby Donaldson" userId="2e6e5431-bb17-4c41-9985-d39c50d83c73" providerId="ADAL" clId="{B9586FC7-1ADA-4368-AE13-4AF4FF7EC188}" dt="2023-07-08T06:48:08.921" v="5082" actId="164"/>
          <ac:grpSpMkLst>
            <pc:docMk/>
            <pc:sldMk cId="2171026343" sldId="303"/>
            <ac:grpSpMk id="54" creationId="{58D5CE9B-606E-DF8B-C802-E08584D2AAE9}"/>
          </ac:grpSpMkLst>
        </pc:grpChg>
        <pc:grpChg chg="add mod">
          <ac:chgData name="Toby Donaldson" userId="2e6e5431-bb17-4c41-9985-d39c50d83c73" providerId="ADAL" clId="{B9586FC7-1ADA-4368-AE13-4AF4FF7EC188}" dt="2023-07-08T06:48:08.921" v="5082" actId="164"/>
          <ac:grpSpMkLst>
            <pc:docMk/>
            <pc:sldMk cId="2171026343" sldId="303"/>
            <ac:grpSpMk id="57" creationId="{2BAFFB55-D760-5824-002F-0A7026AE2E53}"/>
          </ac:grpSpMkLst>
        </pc:grpChg>
        <pc:grpChg chg="add mod">
          <ac:chgData name="Toby Donaldson" userId="2e6e5431-bb17-4c41-9985-d39c50d83c73" providerId="ADAL" clId="{B9586FC7-1ADA-4368-AE13-4AF4FF7EC188}" dt="2023-07-08T06:48:19.105" v="5084" actId="164"/>
          <ac:grpSpMkLst>
            <pc:docMk/>
            <pc:sldMk cId="2171026343" sldId="303"/>
            <ac:grpSpMk id="61" creationId="{3B499F6D-07E6-A1DB-E3B1-70B216811415}"/>
          </ac:grpSpMkLst>
        </pc:grpChg>
        <pc:grpChg chg="add mod">
          <ac:chgData name="Toby Donaldson" userId="2e6e5431-bb17-4c41-9985-d39c50d83c73" providerId="ADAL" clId="{B9586FC7-1ADA-4368-AE13-4AF4FF7EC188}" dt="2023-07-08T06:48:19.105" v="5084" actId="164"/>
          <ac:grpSpMkLst>
            <pc:docMk/>
            <pc:sldMk cId="2171026343" sldId="303"/>
            <ac:grpSpMk id="91" creationId="{7B2D82DB-1A74-738A-6C18-6E8F4B22A7B1}"/>
          </ac:grpSpMkLst>
        </pc:grpChg>
        <pc:grpChg chg="add mod">
          <ac:chgData name="Toby Donaldson" userId="2e6e5431-bb17-4c41-9985-d39c50d83c73" providerId="ADAL" clId="{B9586FC7-1ADA-4368-AE13-4AF4FF7EC188}" dt="2023-07-08T06:48:19.105" v="5084" actId="164"/>
          <ac:grpSpMkLst>
            <pc:docMk/>
            <pc:sldMk cId="2171026343" sldId="303"/>
            <ac:grpSpMk id="100" creationId="{AF5CC5A4-47E4-676F-4A69-67D995E54FD6}"/>
          </ac:grpSpMkLst>
        </pc:grpChg>
        <pc:grpChg chg="add mod">
          <ac:chgData name="Toby Donaldson" userId="2e6e5431-bb17-4c41-9985-d39c50d83c73" providerId="ADAL" clId="{B9586FC7-1ADA-4368-AE13-4AF4FF7EC188}" dt="2023-07-08T06:48:27.005" v="5086" actId="164"/>
          <ac:grpSpMkLst>
            <pc:docMk/>
            <pc:sldMk cId="2171026343" sldId="303"/>
            <ac:grpSpMk id="112" creationId="{080C340F-0CE6-7C19-5891-8E6C6144337B}"/>
          </ac:grpSpMkLst>
        </pc:grpChg>
        <pc:grpChg chg="add mod">
          <ac:chgData name="Toby Donaldson" userId="2e6e5431-bb17-4c41-9985-d39c50d83c73" providerId="ADAL" clId="{B9586FC7-1ADA-4368-AE13-4AF4FF7EC188}" dt="2023-07-08T06:48:27.005" v="5086" actId="164"/>
          <ac:grpSpMkLst>
            <pc:docMk/>
            <pc:sldMk cId="2171026343" sldId="303"/>
            <ac:grpSpMk id="115" creationId="{0D68EC3D-068D-9742-1B4F-E7F317A7DA79}"/>
          </ac:grpSpMkLst>
        </pc:grpChg>
        <pc:grpChg chg="add mod">
          <ac:chgData name="Toby Donaldson" userId="2e6e5431-bb17-4c41-9985-d39c50d83c73" providerId="ADAL" clId="{B9586FC7-1ADA-4368-AE13-4AF4FF7EC188}" dt="2023-07-08T06:48:52.852" v="5091" actId="1076"/>
          <ac:grpSpMkLst>
            <pc:docMk/>
            <pc:sldMk cId="2171026343" sldId="303"/>
            <ac:grpSpMk id="120" creationId="{0704D39D-AF02-B830-39A4-04681D0C9D5B}"/>
          </ac:grpSpMkLst>
        </pc:grpChg>
        <pc:grpChg chg="add mod">
          <ac:chgData name="Toby Donaldson" userId="2e6e5431-bb17-4c41-9985-d39c50d83c73" providerId="ADAL" clId="{B9586FC7-1ADA-4368-AE13-4AF4FF7EC188}" dt="2023-07-08T06:48:48.198" v="5090" actId="1076"/>
          <ac:grpSpMkLst>
            <pc:docMk/>
            <pc:sldMk cId="2171026343" sldId="303"/>
            <ac:grpSpMk id="123" creationId="{560C248D-ECC5-4C98-FBAC-D0D3487D0C03}"/>
          </ac:grpSpMkLst>
        </pc:grpChg>
        <pc:grpChg chg="add mod">
          <ac:chgData name="Toby Donaldson" userId="2e6e5431-bb17-4c41-9985-d39c50d83c73" providerId="ADAL" clId="{B9586FC7-1ADA-4368-AE13-4AF4FF7EC188}" dt="2023-07-08T06:50:07.340" v="5105" actId="408"/>
          <ac:grpSpMkLst>
            <pc:docMk/>
            <pc:sldMk cId="2171026343" sldId="303"/>
            <ac:grpSpMk id="124" creationId="{1C175735-44EE-B4BB-3B2C-8AC058622E76}"/>
          </ac:grpSpMkLst>
        </pc:grpChg>
        <pc:grpChg chg="add mod">
          <ac:chgData name="Toby Donaldson" userId="2e6e5431-bb17-4c41-9985-d39c50d83c73" providerId="ADAL" clId="{B9586FC7-1ADA-4368-AE13-4AF4FF7EC188}" dt="2023-07-08T06:50:07.340" v="5105" actId="408"/>
          <ac:grpSpMkLst>
            <pc:docMk/>
            <pc:sldMk cId="2171026343" sldId="303"/>
            <ac:grpSpMk id="125" creationId="{55DB4E8D-1270-2B61-3E94-7CFA490F28EE}"/>
          </ac:grpSpMkLst>
        </pc:grpChg>
        <pc:grpChg chg="add mod">
          <ac:chgData name="Toby Donaldson" userId="2e6e5431-bb17-4c41-9985-d39c50d83c73" providerId="ADAL" clId="{B9586FC7-1ADA-4368-AE13-4AF4FF7EC188}" dt="2023-07-08T06:50:07.340" v="5105" actId="408"/>
          <ac:grpSpMkLst>
            <pc:docMk/>
            <pc:sldMk cId="2171026343" sldId="303"/>
            <ac:grpSpMk id="126" creationId="{FEFD0F80-68C2-7DED-CA82-623CC4285CC9}"/>
          </ac:grpSpMkLst>
        </pc:grp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8" creationId="{DFD6C6B7-53BF-874A-5CE6-61353EAB7025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9" creationId="{AFE37224-2E1E-76C6-1B56-1E4E6704B89C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13" creationId="{16F2C98A-DAAA-C064-F8DC-2C3CF16917C6}"/>
          </ac:cxnSpMkLst>
        </pc:cxnChg>
        <pc:cxnChg chg="add mod">
          <ac:chgData name="Toby Donaldson" userId="2e6e5431-bb17-4c41-9985-d39c50d83c73" providerId="ADAL" clId="{B9586FC7-1ADA-4368-AE13-4AF4FF7EC188}" dt="2023-07-08T06:47:56.704" v="5080" actId="164"/>
          <ac:cxnSpMkLst>
            <pc:docMk/>
            <pc:sldMk cId="2171026343" sldId="303"/>
            <ac:cxnSpMk id="15" creationId="{0936DA12-87C3-C4CE-4802-7E6199B03A4A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16" creationId="{1D71CAC4-D3A1-166F-DE3D-0B5D9733C5DE}"/>
          </ac:cxnSpMkLst>
        </pc:cxnChg>
        <pc:cxnChg chg="add del mod">
          <ac:chgData name="Toby Donaldson" userId="2e6e5431-bb17-4c41-9985-d39c50d83c73" providerId="ADAL" clId="{B9586FC7-1ADA-4368-AE13-4AF4FF7EC188}" dt="2023-07-08T06:43:32.484" v="5006" actId="21"/>
          <ac:cxnSpMkLst>
            <pc:docMk/>
            <pc:sldMk cId="2171026343" sldId="303"/>
            <ac:cxnSpMk id="19" creationId="{2A2FD1DA-8A61-36AB-5F15-13A49E2DADC0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23" creationId="{B39A1351-BD5B-7396-A8F0-7E6B804868AC}"/>
          </ac:cxnSpMkLst>
        </pc:cxnChg>
        <pc:cxnChg chg="add mod">
          <ac:chgData name="Toby Donaldson" userId="2e6e5431-bb17-4c41-9985-d39c50d83c73" providerId="ADAL" clId="{B9586FC7-1ADA-4368-AE13-4AF4FF7EC188}" dt="2023-07-08T06:47:56.704" v="5080" actId="164"/>
          <ac:cxnSpMkLst>
            <pc:docMk/>
            <pc:sldMk cId="2171026343" sldId="303"/>
            <ac:cxnSpMk id="27" creationId="{F6C60285-FE5A-D576-CE11-B8000EC16D06}"/>
          </ac:cxnSpMkLst>
        </pc:cxnChg>
        <pc:cxnChg chg="add del mod">
          <ac:chgData name="Toby Donaldson" userId="2e6e5431-bb17-4c41-9985-d39c50d83c73" providerId="ADAL" clId="{B9586FC7-1ADA-4368-AE13-4AF4FF7EC188}" dt="2023-07-08T06:43:47.837" v="5012" actId="21"/>
          <ac:cxnSpMkLst>
            <pc:docMk/>
            <pc:sldMk cId="2171026343" sldId="303"/>
            <ac:cxnSpMk id="28" creationId="{075C03D0-7149-9501-9603-F31C2C08CEB4}"/>
          </ac:cxnSpMkLst>
        </pc:cxnChg>
        <pc:cxnChg chg="add mod">
          <ac:chgData name="Toby Donaldson" userId="2e6e5431-bb17-4c41-9985-d39c50d83c73" providerId="ADAL" clId="{B9586FC7-1ADA-4368-AE13-4AF4FF7EC188}" dt="2023-07-08T06:47:56.704" v="5080" actId="164"/>
          <ac:cxnSpMkLst>
            <pc:docMk/>
            <pc:sldMk cId="2171026343" sldId="303"/>
            <ac:cxnSpMk id="29" creationId="{644B202B-1F59-6A12-6333-EC2AD0DC58AA}"/>
          </ac:cxnSpMkLst>
        </pc:cxnChg>
        <pc:cxnChg chg="add mod">
          <ac:chgData name="Toby Donaldson" userId="2e6e5431-bb17-4c41-9985-d39c50d83c73" providerId="ADAL" clId="{B9586FC7-1ADA-4368-AE13-4AF4FF7EC188}" dt="2023-07-08T06:47:56.704" v="5080" actId="164"/>
          <ac:cxnSpMkLst>
            <pc:docMk/>
            <pc:sldMk cId="2171026343" sldId="303"/>
            <ac:cxnSpMk id="40" creationId="{D25B96B9-A98A-DD76-FD7B-3A2D46C08410}"/>
          </ac:cxnSpMkLst>
        </pc:cxnChg>
        <pc:cxnChg chg="add del mod">
          <ac:chgData name="Toby Donaldson" userId="2e6e5431-bb17-4c41-9985-d39c50d83c73" providerId="ADAL" clId="{B9586FC7-1ADA-4368-AE13-4AF4FF7EC188}" dt="2023-07-08T06:46:23.996" v="5058" actId="21"/>
          <ac:cxnSpMkLst>
            <pc:docMk/>
            <pc:sldMk cId="2171026343" sldId="303"/>
            <ac:cxnSpMk id="48" creationId="{0D52497B-C3C8-412D-2443-0F0358E006A4}"/>
          </ac:cxnSpMkLst>
        </pc:cxnChg>
        <pc:cxnChg chg="add mod">
          <ac:chgData name="Toby Donaldson" userId="2e6e5431-bb17-4c41-9985-d39c50d83c73" providerId="ADAL" clId="{B9586FC7-1ADA-4368-AE13-4AF4FF7EC188}" dt="2023-07-08T06:48:08.921" v="5082" actId="164"/>
          <ac:cxnSpMkLst>
            <pc:docMk/>
            <pc:sldMk cId="2171026343" sldId="303"/>
            <ac:cxnSpMk id="52" creationId="{3DB7569D-C596-FA82-7726-3412FD9AC8B9}"/>
          </ac:cxnSpMkLst>
        </pc:cxnChg>
        <pc:cxnChg chg="add mod">
          <ac:chgData name="Toby Donaldson" userId="2e6e5431-bb17-4c41-9985-d39c50d83c73" providerId="ADAL" clId="{B9586FC7-1ADA-4368-AE13-4AF4FF7EC188}" dt="2023-07-08T06:48:08.921" v="5082" actId="164"/>
          <ac:cxnSpMkLst>
            <pc:docMk/>
            <pc:sldMk cId="2171026343" sldId="303"/>
            <ac:cxnSpMk id="53" creationId="{C9124754-6339-1238-BB65-BEA7332EFE2C}"/>
          </ac:cxnSpMkLst>
        </pc:cxnChg>
        <pc:cxnChg chg="add mod">
          <ac:chgData name="Toby Donaldson" userId="2e6e5431-bb17-4c41-9985-d39c50d83c73" providerId="ADAL" clId="{B9586FC7-1ADA-4368-AE13-4AF4FF7EC188}" dt="2023-07-08T06:48:08.921" v="5082" actId="164"/>
          <ac:cxnSpMkLst>
            <pc:docMk/>
            <pc:sldMk cId="2171026343" sldId="303"/>
            <ac:cxnSpMk id="60" creationId="{2DBB0203-50D5-400A-C54D-15C9A7F77C23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75" creationId="{7C9B3B9B-DD6E-5E21-DBDF-6E893F0162C5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76" creationId="{DBD7CDC0-DA20-CD83-029B-281EBC8346F7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77" creationId="{4DF03442-FC90-C48B-BD33-A5860530CF53}"/>
          </ac:cxnSpMkLst>
        </pc:cxnChg>
        <pc:cxnChg chg="add mod">
          <ac:chgData name="Toby Donaldson" userId="2e6e5431-bb17-4c41-9985-d39c50d83c73" providerId="ADAL" clId="{B9586FC7-1ADA-4368-AE13-4AF4FF7EC188}" dt="2023-07-08T06:48:19.105" v="5084" actId="164"/>
          <ac:cxnSpMkLst>
            <pc:docMk/>
            <pc:sldMk cId="2171026343" sldId="303"/>
            <ac:cxnSpMk id="79" creationId="{83D62508-6A08-BB09-566E-D8FDEFC8C305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86" creationId="{68A43FA7-6378-356A-FA7C-189841A8D272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87" creationId="{19DD5012-5F0B-EBA3-7D14-F0BF1E3CF87A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88" creationId="{01A6BE3E-CF2E-2F43-EB93-6823B92F5375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89" creationId="{934A4E22-7979-1A99-AFDC-E7F75CF0D472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93" creationId="{80B76EF3-90B6-ACD8-0AB4-E4D94AAACD81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95" creationId="{885C1504-2917-3731-E631-B0121B7317A5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97" creationId="{87FB6A34-1F44-33B7-0A86-321EE3B2FDD3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101" creationId="{D1ED8479-A271-EAFE-04F1-C0A45DC164CF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103" creationId="{22B3CA5E-BF77-FCFF-51B7-E3771153292D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105" creationId="{4D3F50D2-AA44-4932-34B1-398452BE5352}"/>
          </ac:cxnSpMkLst>
        </pc:cxnChg>
        <pc:cxnChg chg="del mod">
          <ac:chgData name="Toby Donaldson" userId="2e6e5431-bb17-4c41-9985-d39c50d83c73" providerId="ADAL" clId="{B9586FC7-1ADA-4368-AE13-4AF4FF7EC188}" dt="2023-07-08T06:42:34.508" v="4997" actId="21"/>
          <ac:cxnSpMkLst>
            <pc:docMk/>
            <pc:sldMk cId="2171026343" sldId="303"/>
            <ac:cxnSpMk id="107" creationId="{DC4F2C5F-803E-4DE8-4D47-D850F8AE5E07}"/>
          </ac:cxnSpMkLst>
        </pc:cxnChg>
        <pc:cxnChg chg="add mod">
          <ac:chgData name="Toby Donaldson" userId="2e6e5431-bb17-4c41-9985-d39c50d83c73" providerId="ADAL" clId="{B9586FC7-1ADA-4368-AE13-4AF4FF7EC188}" dt="2023-07-08T06:48:19.105" v="5084" actId="164"/>
          <ac:cxnSpMkLst>
            <pc:docMk/>
            <pc:sldMk cId="2171026343" sldId="303"/>
            <ac:cxnSpMk id="111" creationId="{68451425-5986-5F3B-2B0D-BCF1747DB67E}"/>
          </ac:cxnSpMkLst>
        </pc:cxnChg>
        <pc:cxnChg chg="add mod">
          <ac:chgData name="Toby Donaldson" userId="2e6e5431-bb17-4c41-9985-d39c50d83c73" providerId="ADAL" clId="{B9586FC7-1ADA-4368-AE13-4AF4FF7EC188}" dt="2023-07-08T06:48:27.005" v="5086" actId="164"/>
          <ac:cxnSpMkLst>
            <pc:docMk/>
            <pc:sldMk cId="2171026343" sldId="303"/>
            <ac:cxnSpMk id="119" creationId="{11E660CC-F352-6977-13B4-76A8CAA8B415}"/>
          </ac:cxnSpMkLst>
        </pc:cxnChg>
      </pc:sldChg>
      <pc:sldChg chg="addSp delSp modSp add mod ord">
        <pc:chgData name="Toby Donaldson" userId="2e6e5431-bb17-4c41-9985-d39c50d83c73" providerId="ADAL" clId="{B9586FC7-1ADA-4368-AE13-4AF4FF7EC188}" dt="2023-07-10T02:46:52.605" v="6057" actId="1076"/>
        <pc:sldMkLst>
          <pc:docMk/>
          <pc:sldMk cId="4271425619" sldId="304"/>
        </pc:sldMkLst>
        <pc:spChg chg="mod">
          <ac:chgData name="Toby Donaldson" userId="2e6e5431-bb17-4c41-9985-d39c50d83c73" providerId="ADAL" clId="{B9586FC7-1ADA-4368-AE13-4AF4FF7EC188}" dt="2023-07-10T02:46:46.409" v="6056" actId="14100"/>
          <ac:spMkLst>
            <pc:docMk/>
            <pc:sldMk cId="4271425619" sldId="304"/>
            <ac:spMk id="118" creationId="{16198318-155F-37A0-5A07-B04A95DB2C0D}"/>
          </ac:spMkLst>
        </pc:spChg>
        <pc:spChg chg="del">
          <ac:chgData name="Toby Donaldson" userId="2e6e5431-bb17-4c41-9985-d39c50d83c73" providerId="ADAL" clId="{B9586FC7-1ADA-4368-AE13-4AF4FF7EC188}" dt="2023-07-08T06:51:41.126" v="5121" actId="21"/>
          <ac:spMkLst>
            <pc:docMk/>
            <pc:sldMk cId="4271425619" sldId="304"/>
            <ac:spMk id="127" creationId="{82D0379B-2E85-F24A-D8F0-441E38C8893B}"/>
          </ac:spMkLst>
        </pc:spChg>
        <pc:spChg chg="del">
          <ac:chgData name="Toby Donaldson" userId="2e6e5431-bb17-4c41-9985-d39c50d83c73" providerId="ADAL" clId="{B9586FC7-1ADA-4368-AE13-4AF4FF7EC188}" dt="2023-07-08T06:51:41.126" v="5121" actId="21"/>
          <ac:spMkLst>
            <pc:docMk/>
            <pc:sldMk cId="4271425619" sldId="304"/>
            <ac:spMk id="128" creationId="{6F7C7287-0B80-8C1B-0227-592BC6ACEAD9}"/>
          </ac:spMkLst>
        </pc:spChg>
        <pc:spChg chg="del">
          <ac:chgData name="Toby Donaldson" userId="2e6e5431-bb17-4c41-9985-d39c50d83c73" providerId="ADAL" clId="{B9586FC7-1ADA-4368-AE13-4AF4FF7EC188}" dt="2023-07-08T06:51:41.126" v="5121" actId="21"/>
          <ac:spMkLst>
            <pc:docMk/>
            <pc:sldMk cId="4271425619" sldId="304"/>
            <ac:spMk id="129" creationId="{3DE72EE6-68AF-B7D0-F3EB-BD7936D8E3B0}"/>
          </ac:spMkLst>
        </pc:spChg>
        <pc:spChg chg="del">
          <ac:chgData name="Toby Donaldson" userId="2e6e5431-bb17-4c41-9985-d39c50d83c73" providerId="ADAL" clId="{B9586FC7-1ADA-4368-AE13-4AF4FF7EC188}" dt="2023-07-08T06:51:41.126" v="5121" actId="21"/>
          <ac:spMkLst>
            <pc:docMk/>
            <pc:sldMk cId="4271425619" sldId="304"/>
            <ac:spMk id="130" creationId="{22EF95E8-7BD6-E580-02E4-5756296DF94D}"/>
          </ac:spMkLst>
        </pc:spChg>
        <pc:spChg chg="del">
          <ac:chgData name="Toby Donaldson" userId="2e6e5431-bb17-4c41-9985-d39c50d83c73" providerId="ADAL" clId="{B9586FC7-1ADA-4368-AE13-4AF4FF7EC188}" dt="2023-07-08T06:51:41.126" v="5121" actId="21"/>
          <ac:spMkLst>
            <pc:docMk/>
            <pc:sldMk cId="4271425619" sldId="304"/>
            <ac:spMk id="131" creationId="{9704D99E-6F10-18F6-96C2-764A7FCCD498}"/>
          </ac:spMkLst>
        </pc:spChg>
        <pc:spChg chg="del">
          <ac:chgData name="Toby Donaldson" userId="2e6e5431-bb17-4c41-9985-d39c50d83c73" providerId="ADAL" clId="{B9586FC7-1ADA-4368-AE13-4AF4FF7EC188}" dt="2023-07-08T06:51:41.126" v="5121" actId="21"/>
          <ac:spMkLst>
            <pc:docMk/>
            <pc:sldMk cId="4271425619" sldId="304"/>
            <ac:spMk id="132" creationId="{CA5D131F-AB98-79D7-7FDC-988AE7FB2FB4}"/>
          </ac:spMkLst>
        </pc:spChg>
        <pc:spChg chg="del">
          <ac:chgData name="Toby Donaldson" userId="2e6e5431-bb17-4c41-9985-d39c50d83c73" providerId="ADAL" clId="{B9586FC7-1ADA-4368-AE13-4AF4FF7EC188}" dt="2023-07-08T06:51:41.126" v="5121" actId="21"/>
          <ac:spMkLst>
            <pc:docMk/>
            <pc:sldMk cId="4271425619" sldId="304"/>
            <ac:spMk id="133" creationId="{A4DE8791-565E-0739-8374-7EE9898ADE37}"/>
          </ac:spMkLst>
        </pc:spChg>
        <pc:spChg chg="del">
          <ac:chgData name="Toby Donaldson" userId="2e6e5431-bb17-4c41-9985-d39c50d83c73" providerId="ADAL" clId="{B9586FC7-1ADA-4368-AE13-4AF4FF7EC188}" dt="2023-07-08T06:51:41.126" v="5121" actId="21"/>
          <ac:spMkLst>
            <pc:docMk/>
            <pc:sldMk cId="4271425619" sldId="304"/>
            <ac:spMk id="134" creationId="{08C8170A-6C93-0B54-5417-AA6157C69F64}"/>
          </ac:spMkLst>
        </pc:spChg>
        <pc:grpChg chg="del">
          <ac:chgData name="Toby Donaldson" userId="2e6e5431-bb17-4c41-9985-d39c50d83c73" providerId="ADAL" clId="{B9586FC7-1ADA-4368-AE13-4AF4FF7EC188}" dt="2023-07-08T06:51:47.823" v="5122" actId="21"/>
          <ac:grpSpMkLst>
            <pc:docMk/>
            <pc:sldMk cId="4271425619" sldId="304"/>
            <ac:grpSpMk id="120" creationId="{0704D39D-AF02-B830-39A4-04681D0C9D5B}"/>
          </ac:grpSpMkLst>
        </pc:grpChg>
        <pc:grpChg chg="del">
          <ac:chgData name="Toby Donaldson" userId="2e6e5431-bb17-4c41-9985-d39c50d83c73" providerId="ADAL" clId="{B9586FC7-1ADA-4368-AE13-4AF4FF7EC188}" dt="2023-07-08T06:51:53.911" v="5123" actId="21"/>
          <ac:grpSpMkLst>
            <pc:docMk/>
            <pc:sldMk cId="4271425619" sldId="304"/>
            <ac:grpSpMk id="123" creationId="{560C248D-ECC5-4C98-FBAC-D0D3487D0C03}"/>
          </ac:grpSpMkLst>
        </pc:grpChg>
        <pc:grpChg chg="del">
          <ac:chgData name="Toby Donaldson" userId="2e6e5431-bb17-4c41-9985-d39c50d83c73" providerId="ADAL" clId="{B9586FC7-1ADA-4368-AE13-4AF4FF7EC188}" dt="2023-07-08T06:51:53.911" v="5123" actId="21"/>
          <ac:grpSpMkLst>
            <pc:docMk/>
            <pc:sldMk cId="4271425619" sldId="304"/>
            <ac:grpSpMk id="124" creationId="{1C175735-44EE-B4BB-3B2C-8AC058622E76}"/>
          </ac:grpSpMkLst>
        </pc:grpChg>
        <pc:grpChg chg="del">
          <ac:chgData name="Toby Donaldson" userId="2e6e5431-bb17-4c41-9985-d39c50d83c73" providerId="ADAL" clId="{B9586FC7-1ADA-4368-AE13-4AF4FF7EC188}" dt="2023-07-08T06:51:41.126" v="5121" actId="21"/>
          <ac:grpSpMkLst>
            <pc:docMk/>
            <pc:sldMk cId="4271425619" sldId="304"/>
            <ac:grpSpMk id="125" creationId="{55DB4E8D-1270-2B61-3E94-7CFA490F28EE}"/>
          </ac:grpSpMkLst>
        </pc:grpChg>
        <pc:grpChg chg="del">
          <ac:chgData name="Toby Donaldson" userId="2e6e5431-bb17-4c41-9985-d39c50d83c73" providerId="ADAL" clId="{B9586FC7-1ADA-4368-AE13-4AF4FF7EC188}" dt="2023-07-08T06:51:41.126" v="5121" actId="21"/>
          <ac:grpSpMkLst>
            <pc:docMk/>
            <pc:sldMk cId="4271425619" sldId="304"/>
            <ac:grpSpMk id="126" creationId="{FEFD0F80-68C2-7DED-CA82-623CC4285CC9}"/>
          </ac:grpSpMkLst>
        </pc:grpChg>
        <pc:picChg chg="add mod">
          <ac:chgData name="Toby Donaldson" userId="2e6e5431-bb17-4c41-9985-d39c50d83c73" providerId="ADAL" clId="{B9586FC7-1ADA-4368-AE13-4AF4FF7EC188}" dt="2023-07-10T02:46:52.605" v="6057" actId="1076"/>
          <ac:picMkLst>
            <pc:docMk/>
            <pc:sldMk cId="4271425619" sldId="304"/>
            <ac:picMk id="4" creationId="{528745F5-B5AC-54F1-7C99-0A51B5333790}"/>
          </ac:picMkLst>
        </pc:picChg>
        <pc:cxnChg chg="mod">
          <ac:chgData name="Toby Donaldson" userId="2e6e5431-bb17-4c41-9985-d39c50d83c73" providerId="ADAL" clId="{B9586FC7-1ADA-4368-AE13-4AF4FF7EC188}" dt="2023-07-08T06:51:53.911" v="5123" actId="21"/>
          <ac:cxnSpMkLst>
            <pc:docMk/>
            <pc:sldMk cId="4271425619" sldId="304"/>
            <ac:cxnSpMk id="15" creationId="{0936DA12-87C3-C4CE-4802-7E6199B03A4A}"/>
          </ac:cxnSpMkLst>
        </pc:cxnChg>
        <pc:cxnChg chg="mod">
          <ac:chgData name="Toby Donaldson" userId="2e6e5431-bb17-4c41-9985-d39c50d83c73" providerId="ADAL" clId="{B9586FC7-1ADA-4368-AE13-4AF4FF7EC188}" dt="2023-07-08T06:51:53.911" v="5123" actId="21"/>
          <ac:cxnSpMkLst>
            <pc:docMk/>
            <pc:sldMk cId="4271425619" sldId="304"/>
            <ac:cxnSpMk id="27" creationId="{F6C60285-FE5A-D576-CE11-B8000EC16D06}"/>
          </ac:cxnSpMkLst>
        </pc:cxnChg>
        <pc:cxnChg chg="mod">
          <ac:chgData name="Toby Donaldson" userId="2e6e5431-bb17-4c41-9985-d39c50d83c73" providerId="ADAL" clId="{B9586FC7-1ADA-4368-AE13-4AF4FF7EC188}" dt="2023-07-08T06:51:53.911" v="5123" actId="21"/>
          <ac:cxnSpMkLst>
            <pc:docMk/>
            <pc:sldMk cId="4271425619" sldId="304"/>
            <ac:cxnSpMk id="29" creationId="{644B202B-1F59-6A12-6333-EC2AD0DC58AA}"/>
          </ac:cxnSpMkLst>
        </pc:cxnChg>
        <pc:cxnChg chg="mod">
          <ac:chgData name="Toby Donaldson" userId="2e6e5431-bb17-4c41-9985-d39c50d83c73" providerId="ADAL" clId="{B9586FC7-1ADA-4368-AE13-4AF4FF7EC188}" dt="2023-07-08T06:51:53.911" v="5123" actId="21"/>
          <ac:cxnSpMkLst>
            <pc:docMk/>
            <pc:sldMk cId="4271425619" sldId="304"/>
            <ac:cxnSpMk id="40" creationId="{D25B96B9-A98A-DD76-FD7B-3A2D46C08410}"/>
          </ac:cxnSpMkLst>
        </pc:cxnChg>
        <pc:cxnChg chg="mod">
          <ac:chgData name="Toby Donaldson" userId="2e6e5431-bb17-4c41-9985-d39c50d83c73" providerId="ADAL" clId="{B9586FC7-1ADA-4368-AE13-4AF4FF7EC188}" dt="2023-07-08T06:51:53.911" v="5123" actId="21"/>
          <ac:cxnSpMkLst>
            <pc:docMk/>
            <pc:sldMk cId="4271425619" sldId="304"/>
            <ac:cxnSpMk id="52" creationId="{3DB7569D-C596-FA82-7726-3412FD9AC8B9}"/>
          </ac:cxnSpMkLst>
        </pc:cxnChg>
        <pc:cxnChg chg="mod">
          <ac:chgData name="Toby Donaldson" userId="2e6e5431-bb17-4c41-9985-d39c50d83c73" providerId="ADAL" clId="{B9586FC7-1ADA-4368-AE13-4AF4FF7EC188}" dt="2023-07-08T06:51:53.911" v="5123" actId="21"/>
          <ac:cxnSpMkLst>
            <pc:docMk/>
            <pc:sldMk cId="4271425619" sldId="304"/>
            <ac:cxnSpMk id="53" creationId="{C9124754-6339-1238-BB65-BEA7332EFE2C}"/>
          </ac:cxnSpMkLst>
        </pc:cxnChg>
        <pc:cxnChg chg="mod">
          <ac:chgData name="Toby Donaldson" userId="2e6e5431-bb17-4c41-9985-d39c50d83c73" providerId="ADAL" clId="{B9586FC7-1ADA-4368-AE13-4AF4FF7EC188}" dt="2023-07-08T06:51:53.911" v="5123" actId="21"/>
          <ac:cxnSpMkLst>
            <pc:docMk/>
            <pc:sldMk cId="4271425619" sldId="304"/>
            <ac:cxnSpMk id="60" creationId="{2DBB0203-50D5-400A-C54D-15C9A7F77C23}"/>
          </ac:cxnSpMkLst>
        </pc:cxnChg>
        <pc:cxnChg chg="mod">
          <ac:chgData name="Toby Donaldson" userId="2e6e5431-bb17-4c41-9985-d39c50d83c73" providerId="ADAL" clId="{B9586FC7-1ADA-4368-AE13-4AF4FF7EC188}" dt="2023-07-08T06:51:41.126" v="5121" actId="21"/>
          <ac:cxnSpMkLst>
            <pc:docMk/>
            <pc:sldMk cId="4271425619" sldId="304"/>
            <ac:cxnSpMk id="79" creationId="{83D62508-6A08-BB09-566E-D8FDEFC8C305}"/>
          </ac:cxnSpMkLst>
        </pc:cxnChg>
        <pc:cxnChg chg="mod">
          <ac:chgData name="Toby Donaldson" userId="2e6e5431-bb17-4c41-9985-d39c50d83c73" providerId="ADAL" clId="{B9586FC7-1ADA-4368-AE13-4AF4FF7EC188}" dt="2023-07-08T06:51:41.126" v="5121" actId="21"/>
          <ac:cxnSpMkLst>
            <pc:docMk/>
            <pc:sldMk cId="4271425619" sldId="304"/>
            <ac:cxnSpMk id="111" creationId="{68451425-5986-5F3B-2B0D-BCF1747DB67E}"/>
          </ac:cxnSpMkLst>
        </pc:cxnChg>
        <pc:cxnChg chg="mod">
          <ac:chgData name="Toby Donaldson" userId="2e6e5431-bb17-4c41-9985-d39c50d83c73" providerId="ADAL" clId="{B9586FC7-1ADA-4368-AE13-4AF4FF7EC188}" dt="2023-07-08T06:51:41.126" v="5121" actId="21"/>
          <ac:cxnSpMkLst>
            <pc:docMk/>
            <pc:sldMk cId="4271425619" sldId="304"/>
            <ac:cxnSpMk id="119" creationId="{11E660CC-F352-6977-13B4-76A8CAA8B415}"/>
          </ac:cxnSpMkLst>
        </pc:cxnChg>
      </pc:sldChg>
      <pc:sldChg chg="addSp delSp modSp add mod ord">
        <pc:chgData name="Toby Donaldson" userId="2e6e5431-bb17-4c41-9985-d39c50d83c73" providerId="ADAL" clId="{B9586FC7-1ADA-4368-AE13-4AF4FF7EC188}" dt="2023-07-10T02:48:00.939" v="6068" actId="20577"/>
        <pc:sldMkLst>
          <pc:docMk/>
          <pc:sldMk cId="4056393340" sldId="305"/>
        </pc:sldMkLst>
        <pc:spChg chg="add mod">
          <ac:chgData name="Toby Donaldson" userId="2e6e5431-bb17-4c41-9985-d39c50d83c73" providerId="ADAL" clId="{B9586FC7-1ADA-4368-AE13-4AF4FF7EC188}" dt="2023-07-10T02:47:48.741" v="6066"/>
          <ac:spMkLst>
            <pc:docMk/>
            <pc:sldMk cId="4056393340" sldId="305"/>
            <ac:spMk id="2" creationId="{CC6B73DE-C1DC-651E-8F09-D16DD869CC32}"/>
          </ac:spMkLst>
        </pc:spChg>
        <pc:spChg chg="mod">
          <ac:chgData name="Toby Donaldson" userId="2e6e5431-bb17-4c41-9985-d39c50d83c73" providerId="ADAL" clId="{B9586FC7-1ADA-4368-AE13-4AF4FF7EC188}" dt="2023-07-08T06:54:16.967" v="5244" actId="165"/>
          <ac:spMkLst>
            <pc:docMk/>
            <pc:sldMk cId="4056393340" sldId="305"/>
            <ac:spMk id="9" creationId="{E1D0656D-A7C1-6F62-55B6-E93B392813FD}"/>
          </ac:spMkLst>
        </pc:spChg>
        <pc:spChg chg="mod">
          <ac:chgData name="Toby Donaldson" userId="2e6e5431-bb17-4c41-9985-d39c50d83c73" providerId="ADAL" clId="{B9586FC7-1ADA-4368-AE13-4AF4FF7EC188}" dt="2023-07-08T06:54:16.967" v="5244" actId="165"/>
          <ac:spMkLst>
            <pc:docMk/>
            <pc:sldMk cId="4056393340" sldId="305"/>
            <ac:spMk id="11" creationId="{2597184C-CAAF-491C-452D-1B0593551AFB}"/>
          </ac:spMkLst>
        </pc:spChg>
        <pc:spChg chg="mod">
          <ac:chgData name="Toby Donaldson" userId="2e6e5431-bb17-4c41-9985-d39c50d83c73" providerId="ADAL" clId="{B9586FC7-1ADA-4368-AE13-4AF4FF7EC188}" dt="2023-07-08T06:54:16.967" v="5244" actId="165"/>
          <ac:spMkLst>
            <pc:docMk/>
            <pc:sldMk cId="4056393340" sldId="305"/>
            <ac:spMk id="12" creationId="{BE4E2200-E9D2-8969-6441-2AED0DA1E8B0}"/>
          </ac:spMkLst>
        </pc:spChg>
        <pc:spChg chg="mod">
          <ac:chgData name="Toby Donaldson" userId="2e6e5431-bb17-4c41-9985-d39c50d83c73" providerId="ADAL" clId="{B9586FC7-1ADA-4368-AE13-4AF4FF7EC188}" dt="2023-07-08T06:54:16.967" v="5244" actId="165"/>
          <ac:spMkLst>
            <pc:docMk/>
            <pc:sldMk cId="4056393340" sldId="305"/>
            <ac:spMk id="13" creationId="{5D2902FB-DA26-B00E-DE0F-F4D5EDE4473D}"/>
          </ac:spMkLst>
        </pc:spChg>
        <pc:spChg chg="mod">
          <ac:chgData name="Toby Donaldson" userId="2e6e5431-bb17-4c41-9985-d39c50d83c73" providerId="ADAL" clId="{B9586FC7-1ADA-4368-AE13-4AF4FF7EC188}" dt="2023-07-08T06:54:48.674" v="5251" actId="20577"/>
          <ac:spMkLst>
            <pc:docMk/>
            <pc:sldMk cId="4056393340" sldId="305"/>
            <ac:spMk id="16" creationId="{0D7A59AF-B749-7820-ED87-72DDEC4489E0}"/>
          </ac:spMkLst>
        </pc:spChg>
        <pc:spChg chg="mod">
          <ac:chgData name="Toby Donaldson" userId="2e6e5431-bb17-4c41-9985-d39c50d83c73" providerId="ADAL" clId="{B9586FC7-1ADA-4368-AE13-4AF4FF7EC188}" dt="2023-07-08T06:54:22.778" v="5245"/>
          <ac:spMkLst>
            <pc:docMk/>
            <pc:sldMk cId="4056393340" sldId="305"/>
            <ac:spMk id="17" creationId="{4BC25A49-B118-4E12-6558-8DBA95656D2D}"/>
          </ac:spMkLst>
        </pc:spChg>
        <pc:spChg chg="add mod">
          <ac:chgData name="Toby Donaldson" userId="2e6e5431-bb17-4c41-9985-d39c50d83c73" providerId="ADAL" clId="{B9586FC7-1ADA-4368-AE13-4AF4FF7EC188}" dt="2023-07-08T06:58:46.750" v="5294" actId="164"/>
          <ac:spMkLst>
            <pc:docMk/>
            <pc:sldMk cId="4056393340" sldId="305"/>
            <ac:spMk id="23" creationId="{36D15025-E0D9-E756-C2DC-8A26D80C3817}"/>
          </ac:spMkLst>
        </pc:spChg>
        <pc:spChg chg="add mod">
          <ac:chgData name="Toby Donaldson" userId="2e6e5431-bb17-4c41-9985-d39c50d83c73" providerId="ADAL" clId="{B9586FC7-1ADA-4368-AE13-4AF4FF7EC188}" dt="2023-07-08T06:58:46.750" v="5294" actId="164"/>
          <ac:spMkLst>
            <pc:docMk/>
            <pc:sldMk cId="4056393340" sldId="305"/>
            <ac:spMk id="24" creationId="{AEE5C1CA-B791-33BA-51F1-B0DF94C87F82}"/>
          </ac:spMkLst>
        </pc:spChg>
        <pc:spChg chg="mod">
          <ac:chgData name="Toby Donaldson" userId="2e6e5431-bb17-4c41-9985-d39c50d83c73" providerId="ADAL" clId="{B9586FC7-1ADA-4368-AE13-4AF4FF7EC188}" dt="2023-07-08T06:55:53.123" v="5259"/>
          <ac:spMkLst>
            <pc:docMk/>
            <pc:sldMk cId="4056393340" sldId="305"/>
            <ac:spMk id="26" creationId="{CD36617D-A7CE-9D13-0E0D-2D194CFE54A9}"/>
          </ac:spMkLst>
        </pc:spChg>
        <pc:spChg chg="mod">
          <ac:chgData name="Toby Donaldson" userId="2e6e5431-bb17-4c41-9985-d39c50d83c73" providerId="ADAL" clId="{B9586FC7-1ADA-4368-AE13-4AF4FF7EC188}" dt="2023-07-08T06:55:53.123" v="5259"/>
          <ac:spMkLst>
            <pc:docMk/>
            <pc:sldMk cId="4056393340" sldId="305"/>
            <ac:spMk id="28" creationId="{E3CD9571-AD7B-F053-FF89-BC00DA60227B}"/>
          </ac:spMkLst>
        </pc:spChg>
        <pc:spChg chg="mod">
          <ac:chgData name="Toby Donaldson" userId="2e6e5431-bb17-4c41-9985-d39c50d83c73" providerId="ADAL" clId="{B9586FC7-1ADA-4368-AE13-4AF4FF7EC188}" dt="2023-07-08T06:55:53.123" v="5259"/>
          <ac:spMkLst>
            <pc:docMk/>
            <pc:sldMk cId="4056393340" sldId="305"/>
            <ac:spMk id="36" creationId="{432F4273-AA2A-73F2-9D14-A64A89AE5272}"/>
          </ac:spMkLst>
        </pc:spChg>
        <pc:spChg chg="mod">
          <ac:chgData name="Toby Donaldson" userId="2e6e5431-bb17-4c41-9985-d39c50d83c73" providerId="ADAL" clId="{B9586FC7-1ADA-4368-AE13-4AF4FF7EC188}" dt="2023-07-08T06:55:53.123" v="5259"/>
          <ac:spMkLst>
            <pc:docMk/>
            <pc:sldMk cId="4056393340" sldId="305"/>
            <ac:spMk id="41" creationId="{13FA525D-7CF5-0063-0C4A-5DEE9937AFFE}"/>
          </ac:spMkLst>
        </pc:spChg>
        <pc:spChg chg="mod">
          <ac:chgData name="Toby Donaldson" userId="2e6e5431-bb17-4c41-9985-d39c50d83c73" providerId="ADAL" clId="{B9586FC7-1ADA-4368-AE13-4AF4FF7EC188}" dt="2023-07-08T06:55:53.123" v="5259"/>
          <ac:spMkLst>
            <pc:docMk/>
            <pc:sldMk cId="4056393340" sldId="305"/>
            <ac:spMk id="63" creationId="{4669E7FB-D033-B3AF-822A-428EB0439DBE}"/>
          </ac:spMkLst>
        </pc:spChg>
        <pc:spChg chg="mod">
          <ac:chgData name="Toby Donaldson" userId="2e6e5431-bb17-4c41-9985-d39c50d83c73" providerId="ADAL" clId="{B9586FC7-1ADA-4368-AE13-4AF4FF7EC188}" dt="2023-07-08T06:55:53.123" v="5259"/>
          <ac:spMkLst>
            <pc:docMk/>
            <pc:sldMk cId="4056393340" sldId="305"/>
            <ac:spMk id="64" creationId="{573BCAE5-B074-9DF1-7866-8F0531DED343}"/>
          </ac:spMkLst>
        </pc:spChg>
        <pc:spChg chg="mod">
          <ac:chgData name="Toby Donaldson" userId="2e6e5431-bb17-4c41-9985-d39c50d83c73" providerId="ADAL" clId="{B9586FC7-1ADA-4368-AE13-4AF4FF7EC188}" dt="2023-07-08T06:56:33.280" v="5267" actId="20577"/>
          <ac:spMkLst>
            <pc:docMk/>
            <pc:sldMk cId="4056393340" sldId="305"/>
            <ac:spMk id="67" creationId="{E2DFA4C8-DF8D-87B1-10A8-857664480D92}"/>
          </ac:spMkLst>
        </pc:spChg>
        <pc:spChg chg="mod">
          <ac:chgData name="Toby Donaldson" userId="2e6e5431-bb17-4c41-9985-d39c50d83c73" providerId="ADAL" clId="{B9586FC7-1ADA-4368-AE13-4AF4FF7EC188}" dt="2023-07-08T06:56:00.808" v="5261"/>
          <ac:spMkLst>
            <pc:docMk/>
            <pc:sldMk cId="4056393340" sldId="305"/>
            <ac:spMk id="68" creationId="{1414BB4F-AA60-04C2-582C-34D90DE2110F}"/>
          </ac:spMkLst>
        </pc:spChg>
        <pc:spChg chg="add mod">
          <ac:chgData name="Toby Donaldson" userId="2e6e5431-bb17-4c41-9985-d39c50d83c73" providerId="ADAL" clId="{B9586FC7-1ADA-4368-AE13-4AF4FF7EC188}" dt="2023-07-08T06:57:55.865" v="5286" actId="164"/>
          <ac:spMkLst>
            <pc:docMk/>
            <pc:sldMk cId="4056393340" sldId="305"/>
            <ac:spMk id="72" creationId="{6C48799E-25B5-81EB-FDFC-353A40BC75CA}"/>
          </ac:spMkLst>
        </pc:spChg>
        <pc:spChg chg="add mod">
          <ac:chgData name="Toby Donaldson" userId="2e6e5431-bb17-4c41-9985-d39c50d83c73" providerId="ADAL" clId="{B9586FC7-1ADA-4368-AE13-4AF4FF7EC188}" dt="2023-07-08T06:57:55.865" v="5286" actId="164"/>
          <ac:spMkLst>
            <pc:docMk/>
            <pc:sldMk cId="4056393340" sldId="305"/>
            <ac:spMk id="73" creationId="{3F3B4939-2F29-D3E6-57B7-8218231624E2}"/>
          </ac:spMkLst>
        </pc:spChg>
        <pc:spChg chg="mod">
          <ac:chgData name="Toby Donaldson" userId="2e6e5431-bb17-4c41-9985-d39c50d83c73" providerId="ADAL" clId="{B9586FC7-1ADA-4368-AE13-4AF4FF7EC188}" dt="2023-07-08T06:56:56.428" v="5274"/>
          <ac:spMkLst>
            <pc:docMk/>
            <pc:sldMk cId="4056393340" sldId="305"/>
            <ac:spMk id="75" creationId="{5F81D068-00D8-1BC6-3C88-49EFA7F41768}"/>
          </ac:spMkLst>
        </pc:spChg>
        <pc:spChg chg="mod">
          <ac:chgData name="Toby Donaldson" userId="2e6e5431-bb17-4c41-9985-d39c50d83c73" providerId="ADAL" clId="{B9586FC7-1ADA-4368-AE13-4AF4FF7EC188}" dt="2023-07-08T06:56:56.428" v="5274"/>
          <ac:spMkLst>
            <pc:docMk/>
            <pc:sldMk cId="4056393340" sldId="305"/>
            <ac:spMk id="76" creationId="{25CB7E53-E454-5E45-F73B-F75C6DBBFA8D}"/>
          </ac:spMkLst>
        </pc:spChg>
        <pc:spChg chg="mod">
          <ac:chgData name="Toby Donaldson" userId="2e6e5431-bb17-4c41-9985-d39c50d83c73" providerId="ADAL" clId="{B9586FC7-1ADA-4368-AE13-4AF4FF7EC188}" dt="2023-07-08T06:56:56.428" v="5274"/>
          <ac:spMkLst>
            <pc:docMk/>
            <pc:sldMk cId="4056393340" sldId="305"/>
            <ac:spMk id="80" creationId="{B757F570-3C2C-7EFC-B5B5-5ED6E34A9D23}"/>
          </ac:spMkLst>
        </pc:spChg>
        <pc:spChg chg="mod">
          <ac:chgData name="Toby Donaldson" userId="2e6e5431-bb17-4c41-9985-d39c50d83c73" providerId="ADAL" clId="{B9586FC7-1ADA-4368-AE13-4AF4FF7EC188}" dt="2023-07-08T06:56:56.428" v="5274"/>
          <ac:spMkLst>
            <pc:docMk/>
            <pc:sldMk cId="4056393340" sldId="305"/>
            <ac:spMk id="81" creationId="{784C26C8-AD53-EC8A-468B-658BD0D4B4E7}"/>
          </ac:spMkLst>
        </pc:spChg>
        <pc:spChg chg="mod">
          <ac:chgData name="Toby Donaldson" userId="2e6e5431-bb17-4c41-9985-d39c50d83c73" providerId="ADAL" clId="{B9586FC7-1ADA-4368-AE13-4AF4FF7EC188}" dt="2023-07-08T06:56:56.428" v="5274"/>
          <ac:spMkLst>
            <pc:docMk/>
            <pc:sldMk cId="4056393340" sldId="305"/>
            <ac:spMk id="84" creationId="{D2B26695-F8DB-6D69-D890-F5F753C4396D}"/>
          </ac:spMkLst>
        </pc:spChg>
        <pc:spChg chg="mod">
          <ac:chgData name="Toby Donaldson" userId="2e6e5431-bb17-4c41-9985-d39c50d83c73" providerId="ADAL" clId="{B9586FC7-1ADA-4368-AE13-4AF4FF7EC188}" dt="2023-07-08T06:56:56.428" v="5274"/>
          <ac:spMkLst>
            <pc:docMk/>
            <pc:sldMk cId="4056393340" sldId="305"/>
            <ac:spMk id="85" creationId="{A745EA4E-8BF1-1102-1B7C-9C7A2D5F4DF1}"/>
          </ac:spMkLst>
        </pc:spChg>
        <pc:spChg chg="mod">
          <ac:chgData name="Toby Donaldson" userId="2e6e5431-bb17-4c41-9985-d39c50d83c73" providerId="ADAL" clId="{B9586FC7-1ADA-4368-AE13-4AF4FF7EC188}" dt="2023-07-08T06:56:56.428" v="5274"/>
          <ac:spMkLst>
            <pc:docMk/>
            <pc:sldMk cId="4056393340" sldId="305"/>
            <ac:spMk id="88" creationId="{264799BA-5576-6806-8315-DDD8C2FA3F03}"/>
          </ac:spMkLst>
        </pc:spChg>
        <pc:spChg chg="mod">
          <ac:chgData name="Toby Donaldson" userId="2e6e5431-bb17-4c41-9985-d39c50d83c73" providerId="ADAL" clId="{B9586FC7-1ADA-4368-AE13-4AF4FF7EC188}" dt="2023-07-08T06:56:56.428" v="5274"/>
          <ac:spMkLst>
            <pc:docMk/>
            <pc:sldMk cId="4056393340" sldId="305"/>
            <ac:spMk id="89" creationId="{8DD4B5A0-C919-C405-E149-07F00B541091}"/>
          </ac:spMkLst>
        </pc:spChg>
        <pc:spChg chg="mod">
          <ac:chgData name="Toby Donaldson" userId="2e6e5431-bb17-4c41-9985-d39c50d83c73" providerId="ADAL" clId="{B9586FC7-1ADA-4368-AE13-4AF4FF7EC188}" dt="2023-07-08T06:57:13.404" v="5276"/>
          <ac:spMkLst>
            <pc:docMk/>
            <pc:sldMk cId="4056393340" sldId="305"/>
            <ac:spMk id="94" creationId="{6C5C646B-6006-258C-6E1B-750599A944F2}"/>
          </ac:spMkLst>
        </pc:spChg>
        <pc:spChg chg="mod">
          <ac:chgData name="Toby Donaldson" userId="2e6e5431-bb17-4c41-9985-d39c50d83c73" providerId="ADAL" clId="{B9586FC7-1ADA-4368-AE13-4AF4FF7EC188}" dt="2023-07-08T06:57:13.404" v="5276"/>
          <ac:spMkLst>
            <pc:docMk/>
            <pc:sldMk cId="4056393340" sldId="305"/>
            <ac:spMk id="95" creationId="{9E0FC0CD-FCFB-95F7-7D37-78F5ADFC961D}"/>
          </ac:spMkLst>
        </pc:spChg>
        <pc:spChg chg="mod">
          <ac:chgData name="Toby Donaldson" userId="2e6e5431-bb17-4c41-9985-d39c50d83c73" providerId="ADAL" clId="{B9586FC7-1ADA-4368-AE13-4AF4FF7EC188}" dt="2023-07-08T06:57:30.301" v="5280"/>
          <ac:spMkLst>
            <pc:docMk/>
            <pc:sldMk cId="4056393340" sldId="305"/>
            <ac:spMk id="98" creationId="{03FBDE5E-F0CB-2218-C2A3-091343754680}"/>
          </ac:spMkLst>
        </pc:spChg>
        <pc:spChg chg="mod">
          <ac:chgData name="Toby Donaldson" userId="2e6e5431-bb17-4c41-9985-d39c50d83c73" providerId="ADAL" clId="{B9586FC7-1ADA-4368-AE13-4AF4FF7EC188}" dt="2023-07-08T06:57:30.301" v="5280"/>
          <ac:spMkLst>
            <pc:docMk/>
            <pc:sldMk cId="4056393340" sldId="305"/>
            <ac:spMk id="101" creationId="{413DA92E-658B-938F-DF24-F80D153D37C0}"/>
          </ac:spMkLst>
        </pc:spChg>
        <pc:spChg chg="mod">
          <ac:chgData name="Toby Donaldson" userId="2e6e5431-bb17-4c41-9985-d39c50d83c73" providerId="ADAL" clId="{B9586FC7-1ADA-4368-AE13-4AF4FF7EC188}" dt="2023-07-08T06:53:45.022" v="5236" actId="20577"/>
          <ac:spMkLst>
            <pc:docMk/>
            <pc:sldMk cId="4056393340" sldId="305"/>
            <ac:spMk id="113" creationId="{11908753-740A-EED7-D467-B56319E84333}"/>
          </ac:spMkLst>
        </pc:spChg>
        <pc:spChg chg="mod">
          <ac:chgData name="Toby Donaldson" userId="2e6e5431-bb17-4c41-9985-d39c50d83c73" providerId="ADAL" clId="{B9586FC7-1ADA-4368-AE13-4AF4FF7EC188}" dt="2023-07-08T06:53:49.492" v="5237" actId="20577"/>
          <ac:spMkLst>
            <pc:docMk/>
            <pc:sldMk cId="4056393340" sldId="305"/>
            <ac:spMk id="116" creationId="{EB1E8A50-F221-EB09-09C6-A53EB928D587}"/>
          </ac:spMkLst>
        </pc:spChg>
        <pc:spChg chg="del mod">
          <ac:chgData name="Toby Donaldson" userId="2e6e5431-bb17-4c41-9985-d39c50d83c73" providerId="ADAL" clId="{B9586FC7-1ADA-4368-AE13-4AF4FF7EC188}" dt="2023-07-10T02:47:41.480" v="6065" actId="21"/>
          <ac:spMkLst>
            <pc:docMk/>
            <pc:sldMk cId="4056393340" sldId="305"/>
            <ac:spMk id="118" creationId="{16198318-155F-37A0-5A07-B04A95DB2C0D}"/>
          </ac:spMkLst>
        </pc:spChg>
        <pc:spChg chg="mod">
          <ac:chgData name="Toby Donaldson" userId="2e6e5431-bb17-4c41-9985-d39c50d83c73" providerId="ADAL" clId="{B9586FC7-1ADA-4368-AE13-4AF4FF7EC188}" dt="2023-07-08T06:53:37.807" v="5234" actId="20577"/>
          <ac:spMkLst>
            <pc:docMk/>
            <pc:sldMk cId="4056393340" sldId="305"/>
            <ac:spMk id="121" creationId="{82661307-EE70-E062-0B19-53519BA8FE6B}"/>
          </ac:spMkLst>
        </pc:spChg>
        <pc:spChg chg="mod">
          <ac:chgData name="Toby Donaldson" userId="2e6e5431-bb17-4c41-9985-d39c50d83c73" providerId="ADAL" clId="{B9586FC7-1ADA-4368-AE13-4AF4FF7EC188}" dt="2023-07-08T06:58:08.212" v="5290" actId="164"/>
          <ac:spMkLst>
            <pc:docMk/>
            <pc:sldMk cId="4056393340" sldId="305"/>
            <ac:spMk id="127" creationId="{82D0379B-2E85-F24A-D8F0-441E38C8893B}"/>
          </ac:spMkLst>
        </pc:spChg>
        <pc:spChg chg="mod">
          <ac:chgData name="Toby Donaldson" userId="2e6e5431-bb17-4c41-9985-d39c50d83c73" providerId="ADAL" clId="{B9586FC7-1ADA-4368-AE13-4AF4FF7EC188}" dt="2023-07-08T06:58:03.984" v="5289" actId="164"/>
          <ac:spMkLst>
            <pc:docMk/>
            <pc:sldMk cId="4056393340" sldId="305"/>
            <ac:spMk id="128" creationId="{6F7C7287-0B80-8C1B-0227-592BC6ACEAD9}"/>
          </ac:spMkLst>
        </pc:spChg>
        <pc:spChg chg="del">
          <ac:chgData name="Toby Donaldson" userId="2e6e5431-bb17-4c41-9985-d39c50d83c73" providerId="ADAL" clId="{B9586FC7-1ADA-4368-AE13-4AF4FF7EC188}" dt="2023-07-08T06:54:00.002" v="5239" actId="21"/>
          <ac:spMkLst>
            <pc:docMk/>
            <pc:sldMk cId="4056393340" sldId="305"/>
            <ac:spMk id="129" creationId="{3DE72EE6-68AF-B7D0-F3EB-BD7936D8E3B0}"/>
          </ac:spMkLst>
        </pc:spChg>
        <pc:spChg chg="del">
          <ac:chgData name="Toby Donaldson" userId="2e6e5431-bb17-4c41-9985-d39c50d83c73" providerId="ADAL" clId="{B9586FC7-1ADA-4368-AE13-4AF4FF7EC188}" dt="2023-07-08T06:54:00.002" v="5239" actId="21"/>
          <ac:spMkLst>
            <pc:docMk/>
            <pc:sldMk cId="4056393340" sldId="305"/>
            <ac:spMk id="130" creationId="{22EF95E8-7BD6-E580-02E4-5756296DF94D}"/>
          </ac:spMkLst>
        </pc:spChg>
        <pc:spChg chg="mod">
          <ac:chgData name="Toby Donaldson" userId="2e6e5431-bb17-4c41-9985-d39c50d83c73" providerId="ADAL" clId="{B9586FC7-1ADA-4368-AE13-4AF4FF7EC188}" dt="2023-07-08T06:58:08.212" v="5290" actId="164"/>
          <ac:spMkLst>
            <pc:docMk/>
            <pc:sldMk cId="4056393340" sldId="305"/>
            <ac:spMk id="131" creationId="{9704D99E-6F10-18F6-96C2-764A7FCCD498}"/>
          </ac:spMkLst>
        </pc:spChg>
        <pc:spChg chg="mod">
          <ac:chgData name="Toby Donaldson" userId="2e6e5431-bb17-4c41-9985-d39c50d83c73" providerId="ADAL" clId="{B9586FC7-1ADA-4368-AE13-4AF4FF7EC188}" dt="2023-07-08T06:58:03.984" v="5289" actId="164"/>
          <ac:spMkLst>
            <pc:docMk/>
            <pc:sldMk cId="4056393340" sldId="305"/>
            <ac:spMk id="132" creationId="{CA5D131F-AB98-79D7-7FDC-988AE7FB2FB4}"/>
          </ac:spMkLst>
        </pc:spChg>
        <pc:spChg chg="del">
          <ac:chgData name="Toby Donaldson" userId="2e6e5431-bb17-4c41-9985-d39c50d83c73" providerId="ADAL" clId="{B9586FC7-1ADA-4368-AE13-4AF4FF7EC188}" dt="2023-07-08T06:54:00.002" v="5239" actId="21"/>
          <ac:spMkLst>
            <pc:docMk/>
            <pc:sldMk cId="4056393340" sldId="305"/>
            <ac:spMk id="133" creationId="{A4DE8791-565E-0739-8374-7EE9898ADE37}"/>
          </ac:spMkLst>
        </pc:spChg>
        <pc:spChg chg="del">
          <ac:chgData name="Toby Donaldson" userId="2e6e5431-bb17-4c41-9985-d39c50d83c73" providerId="ADAL" clId="{B9586FC7-1ADA-4368-AE13-4AF4FF7EC188}" dt="2023-07-08T06:54:00.002" v="5239" actId="21"/>
          <ac:spMkLst>
            <pc:docMk/>
            <pc:sldMk cId="4056393340" sldId="305"/>
            <ac:spMk id="134" creationId="{08C8170A-6C93-0B54-5417-AA6157C69F64}"/>
          </ac:spMkLst>
        </pc:spChg>
        <pc:spChg chg="mod">
          <ac:chgData name="Toby Donaldson" userId="2e6e5431-bb17-4c41-9985-d39c50d83c73" providerId="ADAL" clId="{B9586FC7-1ADA-4368-AE13-4AF4FF7EC188}" dt="2023-07-10T02:48:00.939" v="6068" actId="20577"/>
          <ac:spMkLst>
            <pc:docMk/>
            <pc:sldMk cId="4056393340" sldId="305"/>
            <ac:spMk id="135" creationId="{ED6188A9-D028-8C48-2043-A5B4BC18986D}"/>
          </ac:spMkLst>
        </pc:spChg>
        <pc:grpChg chg="add del mod">
          <ac:chgData name="Toby Donaldson" userId="2e6e5431-bb17-4c41-9985-d39c50d83c73" providerId="ADAL" clId="{B9586FC7-1ADA-4368-AE13-4AF4FF7EC188}" dt="2023-07-08T06:54:16.967" v="5244" actId="165"/>
          <ac:grpSpMkLst>
            <pc:docMk/>
            <pc:sldMk cId="4056393340" sldId="305"/>
            <ac:grpSpMk id="4" creationId="{0EEADD40-4F15-30D8-ADDA-DA7B57105653}"/>
          </ac:grpSpMkLst>
        </pc:grpChg>
        <pc:grpChg chg="mod topLvl">
          <ac:chgData name="Toby Donaldson" userId="2e6e5431-bb17-4c41-9985-d39c50d83c73" providerId="ADAL" clId="{B9586FC7-1ADA-4368-AE13-4AF4FF7EC188}" dt="2023-07-08T06:58:25.702" v="5293" actId="164"/>
          <ac:grpSpMkLst>
            <pc:docMk/>
            <pc:sldMk cId="4056393340" sldId="305"/>
            <ac:grpSpMk id="5" creationId="{A7DBB940-2646-7FB9-73A7-634A39F833B0}"/>
          </ac:grpSpMkLst>
        </pc:grpChg>
        <pc:grpChg chg="mod topLvl">
          <ac:chgData name="Toby Donaldson" userId="2e6e5431-bb17-4c41-9985-d39c50d83c73" providerId="ADAL" clId="{B9586FC7-1ADA-4368-AE13-4AF4FF7EC188}" dt="2023-07-08T06:58:25.702" v="5293" actId="164"/>
          <ac:grpSpMkLst>
            <pc:docMk/>
            <pc:sldMk cId="4056393340" sldId="305"/>
            <ac:grpSpMk id="6" creationId="{4817A373-E017-83D8-076C-10A8889F293A}"/>
          </ac:grpSpMkLst>
        </pc:grpChg>
        <pc:grpChg chg="add mod">
          <ac:chgData name="Toby Donaldson" userId="2e6e5431-bb17-4c41-9985-d39c50d83c73" providerId="ADAL" clId="{B9586FC7-1ADA-4368-AE13-4AF4FF7EC188}" dt="2023-07-08T06:58:25.702" v="5293" actId="164"/>
          <ac:grpSpMkLst>
            <pc:docMk/>
            <pc:sldMk cId="4056393340" sldId="305"/>
            <ac:grpSpMk id="14" creationId="{C26EFF84-4AD4-CEB5-E584-DE0AEED9E3D0}"/>
          </ac:grpSpMkLst>
        </pc:grpChg>
        <pc:grpChg chg="add mod">
          <ac:chgData name="Toby Donaldson" userId="2e6e5431-bb17-4c41-9985-d39c50d83c73" providerId="ADAL" clId="{B9586FC7-1ADA-4368-AE13-4AF4FF7EC188}" dt="2023-07-08T06:58:22.687" v="5292" actId="164"/>
          <ac:grpSpMkLst>
            <pc:docMk/>
            <pc:sldMk cId="4056393340" sldId="305"/>
            <ac:grpSpMk id="25" creationId="{D1E8811A-FEAD-CA8A-D210-C601F676A45F}"/>
          </ac:grpSpMkLst>
        </pc:grpChg>
        <pc:grpChg chg="add mod">
          <ac:chgData name="Toby Donaldson" userId="2e6e5431-bb17-4c41-9985-d39c50d83c73" providerId="ADAL" clId="{B9586FC7-1ADA-4368-AE13-4AF4FF7EC188}" dt="2023-07-08T06:58:22.687" v="5292" actId="164"/>
          <ac:grpSpMkLst>
            <pc:docMk/>
            <pc:sldMk cId="4056393340" sldId="305"/>
            <ac:grpSpMk id="30" creationId="{B6B664C6-9FE7-3CD5-D2FB-A77B6B3F2F15}"/>
          </ac:grpSpMkLst>
        </pc:grpChg>
        <pc:grpChg chg="add mod">
          <ac:chgData name="Toby Donaldson" userId="2e6e5431-bb17-4c41-9985-d39c50d83c73" providerId="ADAL" clId="{B9586FC7-1ADA-4368-AE13-4AF4FF7EC188}" dt="2023-07-08T06:58:22.687" v="5292" actId="164"/>
          <ac:grpSpMkLst>
            <pc:docMk/>
            <pc:sldMk cId="4056393340" sldId="305"/>
            <ac:grpSpMk id="48" creationId="{E911970D-F71A-A1B6-8048-4119A19EF596}"/>
          </ac:grpSpMkLst>
        </pc:grpChg>
        <pc:grpChg chg="add mod">
          <ac:chgData name="Toby Donaldson" userId="2e6e5431-bb17-4c41-9985-d39c50d83c73" providerId="ADAL" clId="{B9586FC7-1ADA-4368-AE13-4AF4FF7EC188}" dt="2023-07-08T06:58:22.687" v="5292" actId="164"/>
          <ac:grpSpMkLst>
            <pc:docMk/>
            <pc:sldMk cId="4056393340" sldId="305"/>
            <ac:grpSpMk id="66" creationId="{93412837-366A-A944-4AEA-5B52139D4FFD}"/>
          </ac:grpSpMkLst>
        </pc:grpChg>
        <pc:grpChg chg="add mod">
          <ac:chgData name="Toby Donaldson" userId="2e6e5431-bb17-4c41-9985-d39c50d83c73" providerId="ADAL" clId="{B9586FC7-1ADA-4368-AE13-4AF4FF7EC188}" dt="2023-07-08T06:58:16.725" v="5291" actId="164"/>
          <ac:grpSpMkLst>
            <pc:docMk/>
            <pc:sldMk cId="4056393340" sldId="305"/>
            <ac:grpSpMk id="74" creationId="{D688C79E-BE0D-3B52-A2F6-7A7D19292F12}"/>
          </ac:grpSpMkLst>
        </pc:grpChg>
        <pc:grpChg chg="add mod">
          <ac:chgData name="Toby Donaldson" userId="2e6e5431-bb17-4c41-9985-d39c50d83c73" providerId="ADAL" clId="{B9586FC7-1ADA-4368-AE13-4AF4FF7EC188}" dt="2023-07-08T06:58:16.725" v="5291" actId="164"/>
          <ac:grpSpMkLst>
            <pc:docMk/>
            <pc:sldMk cId="4056393340" sldId="305"/>
            <ac:grpSpMk id="77" creationId="{E7B14394-8997-4D34-5846-8417B4FC17AE}"/>
          </ac:grpSpMkLst>
        </pc:grpChg>
        <pc:grpChg chg="add mod">
          <ac:chgData name="Toby Donaldson" userId="2e6e5431-bb17-4c41-9985-d39c50d83c73" providerId="ADAL" clId="{B9586FC7-1ADA-4368-AE13-4AF4FF7EC188}" dt="2023-07-08T06:58:16.725" v="5291" actId="164"/>
          <ac:grpSpMkLst>
            <pc:docMk/>
            <pc:sldMk cId="4056393340" sldId="305"/>
            <ac:grpSpMk id="83" creationId="{6698A5A1-A9A3-B3CE-5674-92F7701B017B}"/>
          </ac:grpSpMkLst>
        </pc:grpChg>
        <pc:grpChg chg="add mod">
          <ac:chgData name="Toby Donaldson" userId="2e6e5431-bb17-4c41-9985-d39c50d83c73" providerId="ADAL" clId="{B9586FC7-1ADA-4368-AE13-4AF4FF7EC188}" dt="2023-07-08T06:58:16.725" v="5291" actId="164"/>
          <ac:grpSpMkLst>
            <pc:docMk/>
            <pc:sldMk cId="4056393340" sldId="305"/>
            <ac:grpSpMk id="87" creationId="{9102E58D-1FD4-F022-B952-4C31B3FA8B6D}"/>
          </ac:grpSpMkLst>
        </pc:grpChg>
        <pc:grpChg chg="add del mod">
          <ac:chgData name="Toby Donaldson" userId="2e6e5431-bb17-4c41-9985-d39c50d83c73" providerId="ADAL" clId="{B9586FC7-1ADA-4368-AE13-4AF4FF7EC188}" dt="2023-07-08T06:57:19.773" v="5279"/>
          <ac:grpSpMkLst>
            <pc:docMk/>
            <pc:sldMk cId="4056393340" sldId="305"/>
            <ac:grpSpMk id="93" creationId="{F3DEBA9F-4AA9-8296-1563-2A41AA509441}"/>
          </ac:grpSpMkLst>
        </pc:grpChg>
        <pc:grpChg chg="add mod">
          <ac:chgData name="Toby Donaldson" userId="2e6e5431-bb17-4c41-9985-d39c50d83c73" providerId="ADAL" clId="{B9586FC7-1ADA-4368-AE13-4AF4FF7EC188}" dt="2023-07-08T06:57:50.234" v="5285" actId="1076"/>
          <ac:grpSpMkLst>
            <pc:docMk/>
            <pc:sldMk cId="4056393340" sldId="305"/>
            <ac:grpSpMk id="97" creationId="{087C63B9-801F-6F59-83F1-A2BD3C0551FD}"/>
          </ac:grpSpMkLst>
        </pc:grpChg>
        <pc:grpChg chg="add mod">
          <ac:chgData name="Toby Donaldson" userId="2e6e5431-bb17-4c41-9985-d39c50d83c73" providerId="ADAL" clId="{B9586FC7-1ADA-4368-AE13-4AF4FF7EC188}" dt="2023-07-08T06:59:08.503" v="5296" actId="408"/>
          <ac:grpSpMkLst>
            <pc:docMk/>
            <pc:sldMk cId="4056393340" sldId="305"/>
            <ac:grpSpMk id="105" creationId="{60A53A5D-7510-047F-6DB1-D19E8D71139F}"/>
          </ac:grpSpMkLst>
        </pc:grpChg>
        <pc:grpChg chg="add mod">
          <ac:chgData name="Toby Donaldson" userId="2e6e5431-bb17-4c41-9985-d39c50d83c73" providerId="ADAL" clId="{B9586FC7-1ADA-4368-AE13-4AF4FF7EC188}" dt="2023-07-08T06:59:08.503" v="5296" actId="408"/>
          <ac:grpSpMkLst>
            <pc:docMk/>
            <pc:sldMk cId="4056393340" sldId="305"/>
            <ac:grpSpMk id="106" creationId="{CC8FDAB3-4124-351D-E74E-F9A7F01E0395}"/>
          </ac:grpSpMkLst>
        </pc:grpChg>
        <pc:grpChg chg="add mod">
          <ac:chgData name="Toby Donaldson" userId="2e6e5431-bb17-4c41-9985-d39c50d83c73" providerId="ADAL" clId="{B9586FC7-1ADA-4368-AE13-4AF4FF7EC188}" dt="2023-07-08T06:59:08.503" v="5296" actId="408"/>
          <ac:grpSpMkLst>
            <pc:docMk/>
            <pc:sldMk cId="4056393340" sldId="305"/>
            <ac:grpSpMk id="107" creationId="{7E3E08A4-5EC3-7A31-35B6-1685E92AEE0C}"/>
          </ac:grpSpMkLst>
        </pc:grpChg>
        <pc:grpChg chg="add mod">
          <ac:chgData name="Toby Donaldson" userId="2e6e5431-bb17-4c41-9985-d39c50d83c73" providerId="ADAL" clId="{B9586FC7-1ADA-4368-AE13-4AF4FF7EC188}" dt="2023-07-08T06:59:03.576" v="5295" actId="12789"/>
          <ac:grpSpMkLst>
            <pc:docMk/>
            <pc:sldMk cId="4056393340" sldId="305"/>
            <ac:grpSpMk id="108" creationId="{952032F3-0576-91A7-CEED-C1EC321F2120}"/>
          </ac:grpSpMkLst>
        </pc:grpChg>
        <pc:grpChg chg="mod">
          <ac:chgData name="Toby Donaldson" userId="2e6e5431-bb17-4c41-9985-d39c50d83c73" providerId="ADAL" clId="{B9586FC7-1ADA-4368-AE13-4AF4FF7EC188}" dt="2023-07-08T06:59:03.576" v="5295" actId="12789"/>
          <ac:grpSpMkLst>
            <pc:docMk/>
            <pc:sldMk cId="4056393340" sldId="305"/>
            <ac:grpSpMk id="120" creationId="{0704D39D-AF02-B830-39A4-04681D0C9D5B}"/>
          </ac:grpSpMkLst>
        </pc:grpChg>
        <pc:grpChg chg="del">
          <ac:chgData name="Toby Donaldson" userId="2e6e5431-bb17-4c41-9985-d39c50d83c73" providerId="ADAL" clId="{B9586FC7-1ADA-4368-AE13-4AF4FF7EC188}" dt="2023-07-08T06:53:55.411" v="5238" actId="21"/>
          <ac:grpSpMkLst>
            <pc:docMk/>
            <pc:sldMk cId="4056393340" sldId="305"/>
            <ac:grpSpMk id="123" creationId="{560C248D-ECC5-4C98-FBAC-D0D3487D0C03}"/>
          </ac:grpSpMkLst>
        </pc:grpChg>
        <pc:grpChg chg="del">
          <ac:chgData name="Toby Donaldson" userId="2e6e5431-bb17-4c41-9985-d39c50d83c73" providerId="ADAL" clId="{B9586FC7-1ADA-4368-AE13-4AF4FF7EC188}" dt="2023-07-08T06:53:55.411" v="5238" actId="21"/>
          <ac:grpSpMkLst>
            <pc:docMk/>
            <pc:sldMk cId="4056393340" sldId="305"/>
            <ac:grpSpMk id="124" creationId="{1C175735-44EE-B4BB-3B2C-8AC058622E76}"/>
          </ac:grpSpMkLst>
        </pc:grpChg>
        <pc:grpChg chg="del">
          <ac:chgData name="Toby Donaldson" userId="2e6e5431-bb17-4c41-9985-d39c50d83c73" providerId="ADAL" clId="{B9586FC7-1ADA-4368-AE13-4AF4FF7EC188}" dt="2023-07-08T06:53:55.411" v="5238" actId="21"/>
          <ac:grpSpMkLst>
            <pc:docMk/>
            <pc:sldMk cId="4056393340" sldId="305"/>
            <ac:grpSpMk id="125" creationId="{55DB4E8D-1270-2B61-3E94-7CFA490F28EE}"/>
          </ac:grpSpMkLst>
        </pc:grpChg>
        <pc:grpChg chg="mod">
          <ac:chgData name="Toby Donaldson" userId="2e6e5431-bb17-4c41-9985-d39c50d83c73" providerId="ADAL" clId="{B9586FC7-1ADA-4368-AE13-4AF4FF7EC188}" dt="2023-07-08T06:59:08.503" v="5296" actId="408"/>
          <ac:grpSpMkLst>
            <pc:docMk/>
            <pc:sldMk cId="4056393340" sldId="305"/>
            <ac:grpSpMk id="126" creationId="{FEFD0F80-68C2-7DED-CA82-623CC4285CC9}"/>
          </ac:grpSpMkLst>
        </pc:grpChg>
        <pc:grpChg chg="add mod">
          <ac:chgData name="Toby Donaldson" userId="2e6e5431-bb17-4c41-9985-d39c50d83c73" providerId="ADAL" clId="{B9586FC7-1ADA-4368-AE13-4AF4FF7EC188}" dt="2023-07-08T06:59:08.503" v="5296" actId="408"/>
          <ac:grpSpMkLst>
            <pc:docMk/>
            <pc:sldMk cId="4056393340" sldId="305"/>
            <ac:grpSpMk id="136" creationId="{AF5155D9-8D58-BE15-E543-C64AC7A6F65D}"/>
          </ac:grpSpMkLst>
        </pc:grpChg>
        <pc:grpChg chg="add mod">
          <ac:chgData name="Toby Donaldson" userId="2e6e5431-bb17-4c41-9985-d39c50d83c73" providerId="ADAL" clId="{B9586FC7-1ADA-4368-AE13-4AF4FF7EC188}" dt="2023-07-08T06:59:08.503" v="5296" actId="408"/>
          <ac:grpSpMkLst>
            <pc:docMk/>
            <pc:sldMk cId="4056393340" sldId="305"/>
            <ac:grpSpMk id="137" creationId="{38B7DF50-CE3C-3598-96EA-A88EBB3AA249}"/>
          </ac:grpSpMkLst>
        </pc:grpChg>
        <pc:grpChg chg="add mod">
          <ac:chgData name="Toby Donaldson" userId="2e6e5431-bb17-4c41-9985-d39c50d83c73" providerId="ADAL" clId="{B9586FC7-1ADA-4368-AE13-4AF4FF7EC188}" dt="2023-07-08T06:59:08.503" v="5296" actId="408"/>
          <ac:grpSpMkLst>
            <pc:docMk/>
            <pc:sldMk cId="4056393340" sldId="305"/>
            <ac:grpSpMk id="138" creationId="{85848F49-9A9E-519F-4BFC-534EDB48F9D1}"/>
          </ac:grpSpMkLst>
        </pc:grpChg>
        <pc:cxnChg chg="mod topLvl">
          <ac:chgData name="Toby Donaldson" userId="2e6e5431-bb17-4c41-9985-d39c50d83c73" providerId="ADAL" clId="{B9586FC7-1ADA-4368-AE13-4AF4FF7EC188}" dt="2023-07-08T06:58:25.702" v="5293" actId="164"/>
          <ac:cxnSpMkLst>
            <pc:docMk/>
            <pc:sldMk cId="4056393340" sldId="305"/>
            <ac:cxnSpMk id="8" creationId="{FFEE26D6-C0AA-432F-43B0-9BB2E8162677}"/>
          </ac:cxnSpMkLst>
        </pc:cxnChg>
        <pc:cxnChg chg="mod">
          <ac:chgData name="Toby Donaldson" userId="2e6e5431-bb17-4c41-9985-d39c50d83c73" providerId="ADAL" clId="{B9586FC7-1ADA-4368-AE13-4AF4FF7EC188}" dt="2023-07-08T06:53:55.411" v="5238" actId="21"/>
          <ac:cxnSpMkLst>
            <pc:docMk/>
            <pc:sldMk cId="4056393340" sldId="305"/>
            <ac:cxnSpMk id="15" creationId="{0936DA12-87C3-C4CE-4802-7E6199B03A4A}"/>
          </ac:cxnSpMkLst>
        </pc:cxnChg>
        <pc:cxnChg chg="add mod">
          <ac:chgData name="Toby Donaldson" userId="2e6e5431-bb17-4c41-9985-d39c50d83c73" providerId="ADAL" clId="{B9586FC7-1ADA-4368-AE13-4AF4FF7EC188}" dt="2023-07-08T06:58:25.702" v="5293" actId="164"/>
          <ac:cxnSpMkLst>
            <pc:docMk/>
            <pc:sldMk cId="4056393340" sldId="305"/>
            <ac:cxnSpMk id="19" creationId="{93143E17-32A6-D390-B0F4-C42E798E1FD2}"/>
          </ac:cxnSpMkLst>
        </pc:cxnChg>
        <pc:cxnChg chg="mod">
          <ac:chgData name="Toby Donaldson" userId="2e6e5431-bb17-4c41-9985-d39c50d83c73" providerId="ADAL" clId="{B9586FC7-1ADA-4368-AE13-4AF4FF7EC188}" dt="2023-07-08T06:53:55.411" v="5238" actId="21"/>
          <ac:cxnSpMkLst>
            <pc:docMk/>
            <pc:sldMk cId="4056393340" sldId="305"/>
            <ac:cxnSpMk id="27" creationId="{F6C60285-FE5A-D576-CE11-B8000EC16D06}"/>
          </ac:cxnSpMkLst>
        </pc:cxnChg>
        <pc:cxnChg chg="mod">
          <ac:chgData name="Toby Donaldson" userId="2e6e5431-bb17-4c41-9985-d39c50d83c73" providerId="ADAL" clId="{B9586FC7-1ADA-4368-AE13-4AF4FF7EC188}" dt="2023-07-08T06:53:55.411" v="5238" actId="21"/>
          <ac:cxnSpMkLst>
            <pc:docMk/>
            <pc:sldMk cId="4056393340" sldId="305"/>
            <ac:cxnSpMk id="29" creationId="{644B202B-1F59-6A12-6333-EC2AD0DC58AA}"/>
          </ac:cxnSpMkLst>
        </pc:cxnChg>
        <pc:cxnChg chg="mod">
          <ac:chgData name="Toby Donaldson" userId="2e6e5431-bb17-4c41-9985-d39c50d83c73" providerId="ADAL" clId="{B9586FC7-1ADA-4368-AE13-4AF4FF7EC188}" dt="2023-07-08T06:53:55.411" v="5238" actId="21"/>
          <ac:cxnSpMkLst>
            <pc:docMk/>
            <pc:sldMk cId="4056393340" sldId="305"/>
            <ac:cxnSpMk id="40" creationId="{D25B96B9-A98A-DD76-FD7B-3A2D46C08410}"/>
          </ac:cxnSpMkLst>
        </pc:cxnChg>
        <pc:cxnChg chg="add mod">
          <ac:chgData name="Toby Donaldson" userId="2e6e5431-bb17-4c41-9985-d39c50d83c73" providerId="ADAL" clId="{B9586FC7-1ADA-4368-AE13-4AF4FF7EC188}" dt="2023-07-08T06:58:22.687" v="5292" actId="164"/>
          <ac:cxnSpMkLst>
            <pc:docMk/>
            <pc:sldMk cId="4056393340" sldId="305"/>
            <ac:cxnSpMk id="42" creationId="{0043ADE7-EC29-11C2-30A0-B1A8E7A2D143}"/>
          </ac:cxnSpMkLst>
        </pc:cxnChg>
        <pc:cxnChg chg="mod">
          <ac:chgData name="Toby Donaldson" userId="2e6e5431-bb17-4c41-9985-d39c50d83c73" providerId="ADAL" clId="{B9586FC7-1ADA-4368-AE13-4AF4FF7EC188}" dt="2023-07-08T06:53:55.411" v="5238" actId="21"/>
          <ac:cxnSpMkLst>
            <pc:docMk/>
            <pc:sldMk cId="4056393340" sldId="305"/>
            <ac:cxnSpMk id="52" creationId="{3DB7569D-C596-FA82-7726-3412FD9AC8B9}"/>
          </ac:cxnSpMkLst>
        </pc:cxnChg>
        <pc:cxnChg chg="mod">
          <ac:chgData name="Toby Donaldson" userId="2e6e5431-bb17-4c41-9985-d39c50d83c73" providerId="ADAL" clId="{B9586FC7-1ADA-4368-AE13-4AF4FF7EC188}" dt="2023-07-08T06:53:55.411" v="5238" actId="21"/>
          <ac:cxnSpMkLst>
            <pc:docMk/>
            <pc:sldMk cId="4056393340" sldId="305"/>
            <ac:cxnSpMk id="53" creationId="{C9124754-6339-1238-BB65-BEA7332EFE2C}"/>
          </ac:cxnSpMkLst>
        </pc:cxnChg>
        <pc:cxnChg chg="mod">
          <ac:chgData name="Toby Donaldson" userId="2e6e5431-bb17-4c41-9985-d39c50d83c73" providerId="ADAL" clId="{B9586FC7-1ADA-4368-AE13-4AF4FF7EC188}" dt="2023-07-08T06:53:55.411" v="5238" actId="21"/>
          <ac:cxnSpMkLst>
            <pc:docMk/>
            <pc:sldMk cId="4056393340" sldId="305"/>
            <ac:cxnSpMk id="60" creationId="{2DBB0203-50D5-400A-C54D-15C9A7F77C23}"/>
          </ac:cxnSpMkLst>
        </pc:cxnChg>
        <pc:cxnChg chg="add mod">
          <ac:chgData name="Toby Donaldson" userId="2e6e5431-bb17-4c41-9985-d39c50d83c73" providerId="ADAL" clId="{B9586FC7-1ADA-4368-AE13-4AF4FF7EC188}" dt="2023-07-08T06:58:22.687" v="5292" actId="164"/>
          <ac:cxnSpMkLst>
            <pc:docMk/>
            <pc:sldMk cId="4056393340" sldId="305"/>
            <ac:cxnSpMk id="65" creationId="{ABCCF08D-F0B5-6E8F-B917-430C37B2E617}"/>
          </ac:cxnSpMkLst>
        </pc:cxnChg>
        <pc:cxnChg chg="add mod">
          <ac:chgData name="Toby Donaldson" userId="2e6e5431-bb17-4c41-9985-d39c50d83c73" providerId="ADAL" clId="{B9586FC7-1ADA-4368-AE13-4AF4FF7EC188}" dt="2023-07-08T06:58:22.687" v="5292" actId="164"/>
          <ac:cxnSpMkLst>
            <pc:docMk/>
            <pc:sldMk cId="4056393340" sldId="305"/>
            <ac:cxnSpMk id="69" creationId="{2DFD5AC8-B30B-9704-6D28-4C18802DA031}"/>
          </ac:cxnSpMkLst>
        </pc:cxnChg>
        <pc:cxnChg chg="mod">
          <ac:chgData name="Toby Donaldson" userId="2e6e5431-bb17-4c41-9985-d39c50d83c73" providerId="ADAL" clId="{B9586FC7-1ADA-4368-AE13-4AF4FF7EC188}" dt="2023-07-08T06:53:55.411" v="5238" actId="21"/>
          <ac:cxnSpMkLst>
            <pc:docMk/>
            <pc:sldMk cId="4056393340" sldId="305"/>
            <ac:cxnSpMk id="79" creationId="{83D62508-6A08-BB09-566E-D8FDEFC8C305}"/>
          </ac:cxnSpMkLst>
        </pc:cxnChg>
        <pc:cxnChg chg="add mod">
          <ac:chgData name="Toby Donaldson" userId="2e6e5431-bb17-4c41-9985-d39c50d83c73" providerId="ADAL" clId="{B9586FC7-1ADA-4368-AE13-4AF4FF7EC188}" dt="2023-07-08T06:58:16.725" v="5291" actId="164"/>
          <ac:cxnSpMkLst>
            <pc:docMk/>
            <pc:sldMk cId="4056393340" sldId="305"/>
            <ac:cxnSpMk id="82" creationId="{7D30CD2D-A545-3E36-AE49-3B0CA195478D}"/>
          </ac:cxnSpMkLst>
        </pc:cxnChg>
        <pc:cxnChg chg="add mod">
          <ac:chgData name="Toby Donaldson" userId="2e6e5431-bb17-4c41-9985-d39c50d83c73" providerId="ADAL" clId="{B9586FC7-1ADA-4368-AE13-4AF4FF7EC188}" dt="2023-07-08T06:58:16.725" v="5291" actId="164"/>
          <ac:cxnSpMkLst>
            <pc:docMk/>
            <pc:sldMk cId="4056393340" sldId="305"/>
            <ac:cxnSpMk id="86" creationId="{6558D128-D225-B20A-B449-A8DFEF6C9271}"/>
          </ac:cxnSpMkLst>
        </pc:cxnChg>
        <pc:cxnChg chg="add mod">
          <ac:chgData name="Toby Donaldson" userId="2e6e5431-bb17-4c41-9985-d39c50d83c73" providerId="ADAL" clId="{B9586FC7-1ADA-4368-AE13-4AF4FF7EC188}" dt="2023-07-08T06:58:16.725" v="5291" actId="164"/>
          <ac:cxnSpMkLst>
            <pc:docMk/>
            <pc:sldMk cId="4056393340" sldId="305"/>
            <ac:cxnSpMk id="90" creationId="{7A502650-161C-98A1-9B3C-3DD5B8010FCA}"/>
          </ac:cxnSpMkLst>
        </pc:cxnChg>
        <pc:cxnChg chg="add del mod">
          <ac:chgData name="Toby Donaldson" userId="2e6e5431-bb17-4c41-9985-d39c50d83c73" providerId="ADAL" clId="{B9586FC7-1ADA-4368-AE13-4AF4FF7EC188}" dt="2023-07-08T06:57:19.773" v="5279"/>
          <ac:cxnSpMkLst>
            <pc:docMk/>
            <pc:sldMk cId="4056393340" sldId="305"/>
            <ac:cxnSpMk id="96" creationId="{F75F721C-9B9D-66E3-F8C3-C5B725779ACF}"/>
          </ac:cxnSpMkLst>
        </pc:cxnChg>
        <pc:cxnChg chg="add mod">
          <ac:chgData name="Toby Donaldson" userId="2e6e5431-bb17-4c41-9985-d39c50d83c73" providerId="ADAL" clId="{B9586FC7-1ADA-4368-AE13-4AF4FF7EC188}" dt="2023-07-08T06:58:16.725" v="5291" actId="164"/>
          <ac:cxnSpMkLst>
            <pc:docMk/>
            <pc:sldMk cId="4056393340" sldId="305"/>
            <ac:cxnSpMk id="102" creationId="{D48C701E-F2F0-A40A-BE3D-4B2678781668}"/>
          </ac:cxnSpMkLst>
        </pc:cxnChg>
        <pc:cxnChg chg="mod">
          <ac:chgData name="Toby Donaldson" userId="2e6e5431-bb17-4c41-9985-d39c50d83c73" providerId="ADAL" clId="{B9586FC7-1ADA-4368-AE13-4AF4FF7EC188}" dt="2023-07-08T06:53:55.411" v="5238" actId="21"/>
          <ac:cxnSpMkLst>
            <pc:docMk/>
            <pc:sldMk cId="4056393340" sldId="305"/>
            <ac:cxnSpMk id="111" creationId="{68451425-5986-5F3B-2B0D-BCF1747DB67E}"/>
          </ac:cxnSpMkLst>
        </pc:cxnChg>
      </pc:sldChg>
      <pc:sldChg chg="delSp modSp add del mod">
        <pc:chgData name="Toby Donaldson" userId="2e6e5431-bb17-4c41-9985-d39c50d83c73" providerId="ADAL" clId="{B9586FC7-1ADA-4368-AE13-4AF4FF7EC188}" dt="2023-07-10T02:46:10.792" v="6053" actId="2696"/>
        <pc:sldMkLst>
          <pc:docMk/>
          <pc:sldMk cId="2698676772" sldId="306"/>
        </pc:sldMkLst>
        <pc:spChg chg="del">
          <ac:chgData name="Toby Donaldson" userId="2e6e5431-bb17-4c41-9985-d39c50d83c73" providerId="ADAL" clId="{B9586FC7-1ADA-4368-AE13-4AF4FF7EC188}" dt="2023-07-08T06:59:56.350" v="5314" actId="21"/>
          <ac:spMkLst>
            <pc:docMk/>
            <pc:sldMk cId="2698676772" sldId="306"/>
            <ac:spMk id="135" creationId="{ED6188A9-D028-8C48-2043-A5B4BC18986D}"/>
          </ac:spMkLst>
        </pc:spChg>
        <pc:grpChg chg="del">
          <ac:chgData name="Toby Donaldson" userId="2e6e5431-bb17-4c41-9985-d39c50d83c73" providerId="ADAL" clId="{B9586FC7-1ADA-4368-AE13-4AF4FF7EC188}" dt="2023-07-08T06:59:49.956" v="5312" actId="21"/>
          <ac:grpSpMkLst>
            <pc:docMk/>
            <pc:sldMk cId="2698676772" sldId="306"/>
            <ac:grpSpMk id="97" creationId="{087C63B9-801F-6F59-83F1-A2BD3C0551FD}"/>
          </ac:grpSpMkLst>
        </pc:grpChg>
        <pc:grpChg chg="del">
          <ac:chgData name="Toby Donaldson" userId="2e6e5431-bb17-4c41-9985-d39c50d83c73" providerId="ADAL" clId="{B9586FC7-1ADA-4368-AE13-4AF4FF7EC188}" dt="2023-07-08T06:59:49.956" v="5312" actId="21"/>
          <ac:grpSpMkLst>
            <pc:docMk/>
            <pc:sldMk cId="2698676772" sldId="306"/>
            <ac:grpSpMk id="105" creationId="{60A53A5D-7510-047F-6DB1-D19E8D71139F}"/>
          </ac:grpSpMkLst>
        </pc:grpChg>
        <pc:grpChg chg="del">
          <ac:chgData name="Toby Donaldson" userId="2e6e5431-bb17-4c41-9985-d39c50d83c73" providerId="ADAL" clId="{B9586FC7-1ADA-4368-AE13-4AF4FF7EC188}" dt="2023-07-08T06:59:49.956" v="5312" actId="21"/>
          <ac:grpSpMkLst>
            <pc:docMk/>
            <pc:sldMk cId="2698676772" sldId="306"/>
            <ac:grpSpMk id="106" creationId="{CC8FDAB3-4124-351D-E74E-F9A7F01E0395}"/>
          </ac:grpSpMkLst>
        </pc:grpChg>
        <pc:grpChg chg="del">
          <ac:chgData name="Toby Donaldson" userId="2e6e5431-bb17-4c41-9985-d39c50d83c73" providerId="ADAL" clId="{B9586FC7-1ADA-4368-AE13-4AF4FF7EC188}" dt="2023-07-08T06:59:49.956" v="5312" actId="21"/>
          <ac:grpSpMkLst>
            <pc:docMk/>
            <pc:sldMk cId="2698676772" sldId="306"/>
            <ac:grpSpMk id="107" creationId="{7E3E08A4-5EC3-7A31-35B6-1685E92AEE0C}"/>
          </ac:grpSpMkLst>
        </pc:grpChg>
        <pc:grpChg chg="del">
          <ac:chgData name="Toby Donaldson" userId="2e6e5431-bb17-4c41-9985-d39c50d83c73" providerId="ADAL" clId="{B9586FC7-1ADA-4368-AE13-4AF4FF7EC188}" dt="2023-07-08T06:59:49.956" v="5312" actId="21"/>
          <ac:grpSpMkLst>
            <pc:docMk/>
            <pc:sldMk cId="2698676772" sldId="306"/>
            <ac:grpSpMk id="108" creationId="{952032F3-0576-91A7-CEED-C1EC321F2120}"/>
          </ac:grpSpMkLst>
        </pc:grpChg>
        <pc:grpChg chg="del">
          <ac:chgData name="Toby Donaldson" userId="2e6e5431-bb17-4c41-9985-d39c50d83c73" providerId="ADAL" clId="{B9586FC7-1ADA-4368-AE13-4AF4FF7EC188}" dt="2023-07-08T06:59:52.380" v="5313" actId="21"/>
          <ac:grpSpMkLst>
            <pc:docMk/>
            <pc:sldMk cId="2698676772" sldId="306"/>
            <ac:grpSpMk id="120" creationId="{0704D39D-AF02-B830-39A4-04681D0C9D5B}"/>
          </ac:grpSpMkLst>
        </pc:grpChg>
        <pc:grpChg chg="del">
          <ac:chgData name="Toby Donaldson" userId="2e6e5431-bb17-4c41-9985-d39c50d83c73" providerId="ADAL" clId="{B9586FC7-1ADA-4368-AE13-4AF4FF7EC188}" dt="2023-07-08T06:59:49.956" v="5312" actId="21"/>
          <ac:grpSpMkLst>
            <pc:docMk/>
            <pc:sldMk cId="2698676772" sldId="306"/>
            <ac:grpSpMk id="126" creationId="{FEFD0F80-68C2-7DED-CA82-623CC4285CC9}"/>
          </ac:grpSpMkLst>
        </pc:grpChg>
        <pc:grpChg chg="del">
          <ac:chgData name="Toby Donaldson" userId="2e6e5431-bb17-4c41-9985-d39c50d83c73" providerId="ADAL" clId="{B9586FC7-1ADA-4368-AE13-4AF4FF7EC188}" dt="2023-07-08T06:59:49.956" v="5312" actId="21"/>
          <ac:grpSpMkLst>
            <pc:docMk/>
            <pc:sldMk cId="2698676772" sldId="306"/>
            <ac:grpSpMk id="136" creationId="{AF5155D9-8D58-BE15-E543-C64AC7A6F65D}"/>
          </ac:grpSpMkLst>
        </pc:grpChg>
        <pc:grpChg chg="del">
          <ac:chgData name="Toby Donaldson" userId="2e6e5431-bb17-4c41-9985-d39c50d83c73" providerId="ADAL" clId="{B9586FC7-1ADA-4368-AE13-4AF4FF7EC188}" dt="2023-07-08T06:59:49.956" v="5312" actId="21"/>
          <ac:grpSpMkLst>
            <pc:docMk/>
            <pc:sldMk cId="2698676772" sldId="306"/>
            <ac:grpSpMk id="137" creationId="{38B7DF50-CE3C-3598-96EA-A88EBB3AA249}"/>
          </ac:grpSpMkLst>
        </pc:grpChg>
        <pc:grpChg chg="del">
          <ac:chgData name="Toby Donaldson" userId="2e6e5431-bb17-4c41-9985-d39c50d83c73" providerId="ADAL" clId="{B9586FC7-1ADA-4368-AE13-4AF4FF7EC188}" dt="2023-07-08T06:59:49.956" v="5312" actId="21"/>
          <ac:grpSpMkLst>
            <pc:docMk/>
            <pc:sldMk cId="2698676772" sldId="306"/>
            <ac:grpSpMk id="138" creationId="{85848F49-9A9E-519F-4BFC-534EDB48F9D1}"/>
          </ac:grpSpMkLst>
        </pc:grp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8" creationId="{FFEE26D6-C0AA-432F-43B0-9BB2E8162677}"/>
          </ac:cxnSpMkLst>
        </pc:cxn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19" creationId="{93143E17-32A6-D390-B0F4-C42E798E1FD2}"/>
          </ac:cxnSpMkLst>
        </pc:cxn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42" creationId="{0043ADE7-EC29-11C2-30A0-B1A8E7A2D143}"/>
          </ac:cxnSpMkLst>
        </pc:cxn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65" creationId="{ABCCF08D-F0B5-6E8F-B917-430C37B2E617}"/>
          </ac:cxnSpMkLst>
        </pc:cxn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69" creationId="{2DFD5AC8-B30B-9704-6D28-4C18802DA031}"/>
          </ac:cxnSpMkLst>
        </pc:cxn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82" creationId="{7D30CD2D-A545-3E36-AE49-3B0CA195478D}"/>
          </ac:cxnSpMkLst>
        </pc:cxn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86" creationId="{6558D128-D225-B20A-B449-A8DFEF6C9271}"/>
          </ac:cxnSpMkLst>
        </pc:cxn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90" creationId="{7A502650-161C-98A1-9B3C-3DD5B8010FCA}"/>
          </ac:cxnSpMkLst>
        </pc:cxn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102" creationId="{D48C701E-F2F0-A40A-BE3D-4B2678781668}"/>
          </ac:cxnSpMkLst>
        </pc:cxnChg>
        <pc:cxnChg chg="mod">
          <ac:chgData name="Toby Donaldson" userId="2e6e5431-bb17-4c41-9985-d39c50d83c73" providerId="ADAL" clId="{B9586FC7-1ADA-4368-AE13-4AF4FF7EC188}" dt="2023-07-08T06:59:49.956" v="5312" actId="21"/>
          <ac:cxnSpMkLst>
            <pc:docMk/>
            <pc:sldMk cId="2698676772" sldId="306"/>
            <ac:cxnSpMk id="119" creationId="{11E660CC-F352-6977-13B4-76A8CAA8B415}"/>
          </ac:cxnSpMkLst>
        </pc:cxnChg>
      </pc:sldChg>
      <pc:sldChg chg="modSp new mod">
        <pc:chgData name="Toby Donaldson" userId="2e6e5431-bb17-4c41-9985-d39c50d83c73" providerId="ADAL" clId="{B9586FC7-1ADA-4368-AE13-4AF4FF7EC188}" dt="2023-07-10T03:30:29.386" v="6585" actId="113"/>
        <pc:sldMkLst>
          <pc:docMk/>
          <pc:sldMk cId="26652350" sldId="307"/>
        </pc:sldMkLst>
        <pc:spChg chg="mod">
          <ac:chgData name="Toby Donaldson" userId="2e6e5431-bb17-4c41-9985-d39c50d83c73" providerId="ADAL" clId="{B9586FC7-1ADA-4368-AE13-4AF4FF7EC188}" dt="2023-07-08T07:00:22.968" v="5338" actId="20577"/>
          <ac:spMkLst>
            <pc:docMk/>
            <pc:sldMk cId="26652350" sldId="307"/>
            <ac:spMk id="2" creationId="{04144159-B77F-D6E5-F12C-357039C15EF5}"/>
          </ac:spMkLst>
        </pc:spChg>
        <pc:spChg chg="mod">
          <ac:chgData name="Toby Donaldson" userId="2e6e5431-bb17-4c41-9985-d39c50d83c73" providerId="ADAL" clId="{B9586FC7-1ADA-4368-AE13-4AF4FF7EC188}" dt="2023-07-10T03:30:29.386" v="6585" actId="113"/>
          <ac:spMkLst>
            <pc:docMk/>
            <pc:sldMk cId="26652350" sldId="307"/>
            <ac:spMk id="3" creationId="{F01A48B4-F5F7-F130-6FE0-792A8A9BA7FF}"/>
          </ac:spMkLst>
        </pc:spChg>
      </pc:sldChg>
      <pc:sldChg chg="addSp delSp modSp add mod">
        <pc:chgData name="Toby Donaldson" userId="2e6e5431-bb17-4c41-9985-d39c50d83c73" providerId="ADAL" clId="{B9586FC7-1ADA-4368-AE13-4AF4FF7EC188}" dt="2023-07-10T02:47:34.468" v="6064" actId="21"/>
        <pc:sldMkLst>
          <pc:docMk/>
          <pc:sldMk cId="1238781561" sldId="308"/>
        </pc:sldMkLst>
        <pc:spChg chg="add mod">
          <ac:chgData name="Toby Donaldson" userId="2e6e5431-bb17-4c41-9985-d39c50d83c73" providerId="ADAL" clId="{B9586FC7-1ADA-4368-AE13-4AF4FF7EC188}" dt="2023-07-10T02:47:31.379" v="6063"/>
          <ac:spMkLst>
            <pc:docMk/>
            <pc:sldMk cId="1238781561" sldId="308"/>
            <ac:spMk id="2" creationId="{785FF728-70F5-C896-AA15-43991675C4EC}"/>
          </ac:spMkLst>
        </pc:spChg>
        <pc:spChg chg="del mod">
          <ac:chgData name="Toby Donaldson" userId="2e6e5431-bb17-4c41-9985-d39c50d83c73" providerId="ADAL" clId="{B9586FC7-1ADA-4368-AE13-4AF4FF7EC188}" dt="2023-07-10T02:47:34.468" v="6064" actId="21"/>
          <ac:spMkLst>
            <pc:docMk/>
            <pc:sldMk cId="1238781561" sldId="308"/>
            <ac:spMk id="118" creationId="{16198318-155F-37A0-5A07-B04A95DB2C0D}"/>
          </ac:spMkLst>
        </pc:spChg>
        <pc:spChg chg="del">
          <ac:chgData name="Toby Donaldson" userId="2e6e5431-bb17-4c41-9985-d39c50d83c73" providerId="ADAL" clId="{B9586FC7-1ADA-4368-AE13-4AF4FF7EC188}" dt="2023-07-10T02:45:57.795" v="6050" actId="21"/>
          <ac:spMkLst>
            <pc:docMk/>
            <pc:sldMk cId="1238781561" sldId="308"/>
            <ac:spMk id="135" creationId="{ED6188A9-D028-8C48-2043-A5B4BC18986D}"/>
          </ac:spMkLst>
        </pc:s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97" creationId="{087C63B9-801F-6F59-83F1-A2BD3C0551FD}"/>
          </ac:grpSpMkLst>
        </pc:gr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105" creationId="{60A53A5D-7510-047F-6DB1-D19E8D71139F}"/>
          </ac:grpSpMkLst>
        </pc:gr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106" creationId="{CC8FDAB3-4124-351D-E74E-F9A7F01E0395}"/>
          </ac:grpSpMkLst>
        </pc:gr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107" creationId="{7E3E08A4-5EC3-7A31-35B6-1685E92AEE0C}"/>
          </ac:grpSpMkLst>
        </pc:gr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108" creationId="{952032F3-0576-91A7-CEED-C1EC321F2120}"/>
          </ac:grpSpMkLst>
        </pc:gr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120" creationId="{0704D39D-AF02-B830-39A4-04681D0C9D5B}"/>
          </ac:grpSpMkLst>
        </pc:gr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126" creationId="{FEFD0F80-68C2-7DED-CA82-623CC4285CC9}"/>
          </ac:grpSpMkLst>
        </pc:gr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136" creationId="{AF5155D9-8D58-BE15-E543-C64AC7A6F65D}"/>
          </ac:grpSpMkLst>
        </pc:gr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137" creationId="{38B7DF50-CE3C-3598-96EA-A88EBB3AA249}"/>
          </ac:grpSpMkLst>
        </pc:grpChg>
        <pc:grpChg chg="del">
          <ac:chgData name="Toby Donaldson" userId="2e6e5431-bb17-4c41-9985-d39c50d83c73" providerId="ADAL" clId="{B9586FC7-1ADA-4368-AE13-4AF4FF7EC188}" dt="2023-07-10T02:45:55.279" v="6049" actId="21"/>
          <ac:grpSpMkLst>
            <pc:docMk/>
            <pc:sldMk cId="1238781561" sldId="308"/>
            <ac:grpSpMk id="138" creationId="{85848F49-9A9E-519F-4BFC-534EDB48F9D1}"/>
          </ac:grpSpMkLst>
        </pc:grpChg>
        <pc:picChg chg="add mod">
          <ac:chgData name="Toby Donaldson" userId="2e6e5431-bb17-4c41-9985-d39c50d83c73" providerId="ADAL" clId="{B9586FC7-1ADA-4368-AE13-4AF4FF7EC188}" dt="2023-07-10T02:47:21.274" v="6062"/>
          <ac:picMkLst>
            <pc:docMk/>
            <pc:sldMk cId="1238781561" sldId="308"/>
            <ac:picMk id="3" creationId="{8625A48F-367F-A3A7-6746-49E54DA66933}"/>
          </ac:picMkLst>
        </pc:pic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8" creationId="{FFEE26D6-C0AA-432F-43B0-9BB2E8162677}"/>
          </ac:cxnSpMkLst>
        </pc:cxn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19" creationId="{93143E17-32A6-D390-B0F4-C42E798E1FD2}"/>
          </ac:cxnSpMkLst>
        </pc:cxn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42" creationId="{0043ADE7-EC29-11C2-30A0-B1A8E7A2D143}"/>
          </ac:cxnSpMkLst>
        </pc:cxn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65" creationId="{ABCCF08D-F0B5-6E8F-B917-430C37B2E617}"/>
          </ac:cxnSpMkLst>
        </pc:cxn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69" creationId="{2DFD5AC8-B30B-9704-6D28-4C18802DA031}"/>
          </ac:cxnSpMkLst>
        </pc:cxn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82" creationId="{7D30CD2D-A545-3E36-AE49-3B0CA195478D}"/>
          </ac:cxnSpMkLst>
        </pc:cxn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86" creationId="{6558D128-D225-B20A-B449-A8DFEF6C9271}"/>
          </ac:cxnSpMkLst>
        </pc:cxn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90" creationId="{7A502650-161C-98A1-9B3C-3DD5B8010FCA}"/>
          </ac:cxnSpMkLst>
        </pc:cxn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102" creationId="{D48C701E-F2F0-A40A-BE3D-4B2678781668}"/>
          </ac:cxnSpMkLst>
        </pc:cxnChg>
        <pc:cxnChg chg="mod">
          <ac:chgData name="Toby Donaldson" userId="2e6e5431-bb17-4c41-9985-d39c50d83c73" providerId="ADAL" clId="{B9586FC7-1ADA-4368-AE13-4AF4FF7EC188}" dt="2023-07-10T02:45:55.279" v="6049" actId="21"/>
          <ac:cxnSpMkLst>
            <pc:docMk/>
            <pc:sldMk cId="1238781561" sldId="308"/>
            <ac:cxnSpMk id="119" creationId="{11E660CC-F352-6977-13B4-76A8CAA8B415}"/>
          </ac:cxnSpMkLst>
        </pc:cxnChg>
      </pc:sldChg>
      <pc:sldChg chg="addSp delSp modSp add mod ord">
        <pc:chgData name="Toby Donaldson" userId="2e6e5431-bb17-4c41-9985-d39c50d83c73" providerId="ADAL" clId="{B9586FC7-1ADA-4368-AE13-4AF4FF7EC188}" dt="2023-07-10T03:22:01.793" v="6469" actId="21"/>
        <pc:sldMkLst>
          <pc:docMk/>
          <pc:sldMk cId="4218484555" sldId="309"/>
        </pc:sldMkLst>
        <pc:spChg chg="mod">
          <ac:chgData name="Toby Donaldson" userId="2e6e5431-bb17-4c41-9985-d39c50d83c73" providerId="ADAL" clId="{B9586FC7-1ADA-4368-AE13-4AF4FF7EC188}" dt="2023-07-10T03:03:31.288" v="6139" actId="20577"/>
          <ac:spMkLst>
            <pc:docMk/>
            <pc:sldMk cId="4218484555" sldId="309"/>
            <ac:spMk id="4" creationId="{7319028B-E724-5450-14A8-F2D6A5FAE99B}"/>
          </ac:spMkLst>
        </pc:spChg>
        <pc:spChg chg="mod">
          <ac:chgData name="Toby Donaldson" userId="2e6e5431-bb17-4c41-9985-d39c50d83c73" providerId="ADAL" clId="{B9586FC7-1ADA-4368-AE13-4AF4FF7EC188}" dt="2023-07-10T03:07:46.832" v="6167" actId="20577"/>
          <ac:spMkLst>
            <pc:docMk/>
            <pc:sldMk cId="4218484555" sldId="309"/>
            <ac:spMk id="17" creationId="{A439B3A8-C0B8-A98F-103B-6DA825507E6F}"/>
          </ac:spMkLst>
        </pc:spChg>
        <pc:spChg chg="mod">
          <ac:chgData name="Toby Donaldson" userId="2e6e5431-bb17-4c41-9985-d39c50d83c73" providerId="ADAL" clId="{B9586FC7-1ADA-4368-AE13-4AF4FF7EC188}" dt="2023-07-10T03:01:47.895" v="6121" actId="20577"/>
          <ac:spMkLst>
            <pc:docMk/>
            <pc:sldMk cId="4218484555" sldId="309"/>
            <ac:spMk id="18" creationId="{E990820E-F49F-048D-064F-A206E9A9F8FB}"/>
          </ac:spMkLst>
        </pc:spChg>
        <pc:spChg chg="mod">
          <ac:chgData name="Toby Donaldson" userId="2e6e5431-bb17-4c41-9985-d39c50d83c73" providerId="ADAL" clId="{B9586FC7-1ADA-4368-AE13-4AF4FF7EC188}" dt="2023-07-10T03:03:50.997" v="6144" actId="20577"/>
          <ac:spMkLst>
            <pc:docMk/>
            <pc:sldMk cId="4218484555" sldId="309"/>
            <ac:spMk id="25" creationId="{AC302B21-B16E-B114-9370-733D5074FEAC}"/>
          </ac:spMkLst>
        </pc:spChg>
        <pc:spChg chg="del">
          <ac:chgData name="Toby Donaldson" userId="2e6e5431-bb17-4c41-9985-d39c50d83c73" providerId="ADAL" clId="{B9586FC7-1ADA-4368-AE13-4AF4FF7EC188}" dt="2023-07-10T03:03:37.108" v="6140" actId="21"/>
          <ac:spMkLst>
            <pc:docMk/>
            <pc:sldMk cId="4218484555" sldId="309"/>
            <ac:spMk id="27" creationId="{2132983E-37D4-F00C-E24D-16B3249378F0}"/>
          </ac:spMkLst>
        </pc:spChg>
        <pc:spChg chg="del">
          <ac:chgData name="Toby Donaldson" userId="2e6e5431-bb17-4c41-9985-d39c50d83c73" providerId="ADAL" clId="{B9586FC7-1ADA-4368-AE13-4AF4FF7EC188}" dt="2023-07-10T03:03:37.108" v="6140" actId="21"/>
          <ac:spMkLst>
            <pc:docMk/>
            <pc:sldMk cId="4218484555" sldId="309"/>
            <ac:spMk id="29" creationId="{3256AAD2-323B-3479-B1F1-7FEFF96BE692}"/>
          </ac:spMkLst>
        </pc:spChg>
        <pc:spChg chg="mod">
          <ac:chgData name="Toby Donaldson" userId="2e6e5431-bb17-4c41-9985-d39c50d83c73" providerId="ADAL" clId="{B9586FC7-1ADA-4368-AE13-4AF4FF7EC188}" dt="2023-07-10T03:03:39.642" v="6141"/>
          <ac:spMkLst>
            <pc:docMk/>
            <pc:sldMk cId="4218484555" sldId="309"/>
            <ac:spMk id="31" creationId="{6A19E5D5-441F-D277-4D2E-D7F9F70539EC}"/>
          </ac:spMkLst>
        </pc:spChg>
        <pc:spChg chg="add mod">
          <ac:chgData name="Toby Donaldson" userId="2e6e5431-bb17-4c41-9985-d39c50d83c73" providerId="ADAL" clId="{B9586FC7-1ADA-4368-AE13-4AF4FF7EC188}" dt="2023-07-10T03:06:00.110" v="6160" actId="12789"/>
          <ac:spMkLst>
            <pc:docMk/>
            <pc:sldMk cId="4218484555" sldId="309"/>
            <ac:spMk id="37" creationId="{8391B7F1-3807-4089-8F4C-C0894C8FA39D}"/>
          </ac:spMkLst>
        </pc:spChg>
        <pc:spChg chg="add mod">
          <ac:chgData name="Toby Donaldson" userId="2e6e5431-bb17-4c41-9985-d39c50d83c73" providerId="ADAL" clId="{B9586FC7-1ADA-4368-AE13-4AF4FF7EC188}" dt="2023-07-10T03:06:00.110" v="6160" actId="12789"/>
          <ac:spMkLst>
            <pc:docMk/>
            <pc:sldMk cId="4218484555" sldId="309"/>
            <ac:spMk id="41" creationId="{027820AD-3603-5C5E-3236-06E23479BF5D}"/>
          </ac:spMkLst>
        </pc:spChg>
        <pc:spChg chg="mod">
          <ac:chgData name="Toby Donaldson" userId="2e6e5431-bb17-4c41-9985-d39c50d83c73" providerId="ADAL" clId="{B9586FC7-1ADA-4368-AE13-4AF4FF7EC188}" dt="2023-07-10T03:19:29.952" v="6374" actId="20577"/>
          <ac:spMkLst>
            <pc:docMk/>
            <pc:sldMk cId="4218484555" sldId="309"/>
            <ac:spMk id="45" creationId="{87B7ABA6-2311-353E-E67B-77817B213463}"/>
          </ac:spMkLst>
        </pc:spChg>
        <pc:spChg chg="mod">
          <ac:chgData name="Toby Donaldson" userId="2e6e5431-bb17-4c41-9985-d39c50d83c73" providerId="ADAL" clId="{B9586FC7-1ADA-4368-AE13-4AF4FF7EC188}" dt="2023-07-10T03:05:28.709" v="6155"/>
          <ac:spMkLst>
            <pc:docMk/>
            <pc:sldMk cId="4218484555" sldId="309"/>
            <ac:spMk id="46" creationId="{8209BC49-A3C8-13DC-0D74-578844481ECF}"/>
          </ac:spMkLst>
        </pc:spChg>
        <pc:spChg chg="add mod">
          <ac:chgData name="Toby Donaldson" userId="2e6e5431-bb17-4c41-9985-d39c50d83c73" providerId="ADAL" clId="{B9586FC7-1ADA-4368-AE13-4AF4FF7EC188}" dt="2023-07-10T03:06:00.110" v="6160" actId="12789"/>
          <ac:spMkLst>
            <pc:docMk/>
            <pc:sldMk cId="4218484555" sldId="309"/>
            <ac:spMk id="48" creationId="{4E9D43F1-CEE6-385F-3E89-5616EBBEC906}"/>
          </ac:spMkLst>
        </pc:spChg>
        <pc:spChg chg="add mod">
          <ac:chgData name="Toby Donaldson" userId="2e6e5431-bb17-4c41-9985-d39c50d83c73" providerId="ADAL" clId="{B9586FC7-1ADA-4368-AE13-4AF4FF7EC188}" dt="2023-07-10T03:06:00.110" v="6160" actId="12789"/>
          <ac:spMkLst>
            <pc:docMk/>
            <pc:sldMk cId="4218484555" sldId="309"/>
            <ac:spMk id="50" creationId="{FE500F2D-8084-D1CE-935D-F7370DB89178}"/>
          </ac:spMkLst>
        </pc:spChg>
        <pc:spChg chg="add del mod">
          <ac:chgData name="Toby Donaldson" userId="2e6e5431-bb17-4c41-9985-d39c50d83c73" providerId="ADAL" clId="{B9586FC7-1ADA-4368-AE13-4AF4FF7EC188}" dt="2023-07-10T03:22:01.793" v="6469" actId="21"/>
          <ac:spMkLst>
            <pc:docMk/>
            <pc:sldMk cId="4218484555" sldId="309"/>
            <ac:spMk id="53" creationId="{2F233787-66FE-8E40-1C68-0F6C8706431F}"/>
          </ac:spMkLst>
        </pc:spChg>
        <pc:spChg chg="mod">
          <ac:chgData name="Toby Donaldson" userId="2e6e5431-bb17-4c41-9985-d39c50d83c73" providerId="ADAL" clId="{B9586FC7-1ADA-4368-AE13-4AF4FF7EC188}" dt="2023-07-10T03:01:54.305" v="6123" actId="20577"/>
          <ac:spMkLst>
            <pc:docMk/>
            <pc:sldMk cId="4218484555" sldId="309"/>
            <ac:spMk id="67" creationId="{833B5925-3367-68A5-A371-FAF7767A544E}"/>
          </ac:spMkLst>
        </pc:spChg>
        <pc:spChg chg="mod">
          <ac:chgData name="Toby Donaldson" userId="2e6e5431-bb17-4c41-9985-d39c50d83c73" providerId="ADAL" clId="{B9586FC7-1ADA-4368-AE13-4AF4FF7EC188}" dt="2023-07-10T03:07:50.660" v="6168" actId="207"/>
          <ac:spMkLst>
            <pc:docMk/>
            <pc:sldMk cId="4218484555" sldId="309"/>
            <ac:spMk id="69" creationId="{BD6688CD-67A2-96A3-F312-83AD298916BA}"/>
          </ac:spMkLst>
        </pc:spChg>
        <pc:spChg chg="mod">
          <ac:chgData name="Toby Donaldson" userId="2e6e5431-bb17-4c41-9985-d39c50d83c73" providerId="ADAL" clId="{B9586FC7-1ADA-4368-AE13-4AF4FF7EC188}" dt="2023-07-10T03:02:10.984" v="6126" actId="12789"/>
          <ac:spMkLst>
            <pc:docMk/>
            <pc:sldMk cId="4218484555" sldId="309"/>
            <ac:spMk id="70" creationId="{07553CA4-D8CD-5A90-6024-46C0F09F7D9E}"/>
          </ac:spMkLst>
        </pc:spChg>
        <pc:spChg chg="mod">
          <ac:chgData name="Toby Donaldson" userId="2e6e5431-bb17-4c41-9985-d39c50d83c73" providerId="ADAL" clId="{B9586FC7-1ADA-4368-AE13-4AF4FF7EC188}" dt="2023-07-10T03:02:10.984" v="6126" actId="12789"/>
          <ac:spMkLst>
            <pc:docMk/>
            <pc:sldMk cId="4218484555" sldId="309"/>
            <ac:spMk id="71" creationId="{DF8E5816-B292-673D-D73C-27EAED686C84}"/>
          </ac:spMkLst>
        </pc:spChg>
        <pc:spChg chg="mod">
          <ac:chgData name="Toby Donaldson" userId="2e6e5431-bb17-4c41-9985-d39c50d83c73" providerId="ADAL" clId="{B9586FC7-1ADA-4368-AE13-4AF4FF7EC188}" dt="2023-07-10T03:02:10.984" v="6126" actId="12789"/>
          <ac:spMkLst>
            <pc:docMk/>
            <pc:sldMk cId="4218484555" sldId="309"/>
            <ac:spMk id="72" creationId="{5E1F9648-AF2F-7F3E-EF73-4B5BCBFD1B5C}"/>
          </ac:spMkLst>
        </pc:spChg>
        <pc:spChg chg="mod">
          <ac:chgData name="Toby Donaldson" userId="2e6e5431-bb17-4c41-9985-d39c50d83c73" providerId="ADAL" clId="{B9586FC7-1ADA-4368-AE13-4AF4FF7EC188}" dt="2023-07-10T03:01:57.384" v="6125" actId="20577"/>
          <ac:spMkLst>
            <pc:docMk/>
            <pc:sldMk cId="4218484555" sldId="309"/>
            <ac:spMk id="73" creationId="{706F1BA6-D228-9AEA-3E5A-97417C4E3ECE}"/>
          </ac:spMkLst>
        </pc:spChg>
        <pc:spChg chg="mod">
          <ac:chgData name="Toby Donaldson" userId="2e6e5431-bb17-4c41-9985-d39c50d83c73" providerId="ADAL" clId="{B9586FC7-1ADA-4368-AE13-4AF4FF7EC188}" dt="2023-07-10T03:02:22.162" v="6127" actId="12789"/>
          <ac:spMkLst>
            <pc:docMk/>
            <pc:sldMk cId="4218484555" sldId="309"/>
            <ac:spMk id="81" creationId="{6945D390-C909-5C40-FB13-3FF5252DA064}"/>
          </ac:spMkLst>
        </pc:spChg>
        <pc:spChg chg="mod">
          <ac:chgData name="Toby Donaldson" userId="2e6e5431-bb17-4c41-9985-d39c50d83c73" providerId="ADAL" clId="{B9586FC7-1ADA-4368-AE13-4AF4FF7EC188}" dt="2023-07-10T03:02:30.560" v="6128" actId="164"/>
          <ac:spMkLst>
            <pc:docMk/>
            <pc:sldMk cId="4218484555" sldId="309"/>
            <ac:spMk id="84" creationId="{6B6D19D2-FB83-45B2-FC3B-8FADF41A3976}"/>
          </ac:spMkLst>
        </pc:spChg>
        <pc:spChg chg="mod">
          <ac:chgData name="Toby Donaldson" userId="2e6e5431-bb17-4c41-9985-d39c50d83c73" providerId="ADAL" clId="{B9586FC7-1ADA-4368-AE13-4AF4FF7EC188}" dt="2023-07-10T03:02:30.560" v="6128" actId="164"/>
          <ac:spMkLst>
            <pc:docMk/>
            <pc:sldMk cId="4218484555" sldId="309"/>
            <ac:spMk id="85" creationId="{F7619E94-2250-DB6B-1C04-FFE31F090B26}"/>
          </ac:spMkLst>
        </pc:spChg>
        <pc:spChg chg="del">
          <ac:chgData name="Toby Donaldson" userId="2e6e5431-bb17-4c41-9985-d39c50d83c73" providerId="ADAL" clId="{B9586FC7-1ADA-4368-AE13-4AF4FF7EC188}" dt="2023-07-10T03:02:46.845" v="6130" actId="21"/>
          <ac:spMkLst>
            <pc:docMk/>
            <pc:sldMk cId="4218484555" sldId="309"/>
            <ac:spMk id="94" creationId="{449BF9B2-7827-AF69-3D8D-5F7C4546E11E}"/>
          </ac:spMkLst>
        </pc:spChg>
        <pc:spChg chg="mod">
          <ac:chgData name="Toby Donaldson" userId="2e6e5431-bb17-4c41-9985-d39c50d83c73" providerId="ADAL" clId="{B9586FC7-1ADA-4368-AE13-4AF4FF7EC188}" dt="2023-07-10T03:03:20.342" v="6136" actId="1076"/>
          <ac:spMkLst>
            <pc:docMk/>
            <pc:sldMk cId="4218484555" sldId="309"/>
            <ac:spMk id="96" creationId="{B0B7DDD3-86D8-D9E4-F7BB-7AA3E47905A0}"/>
          </ac:spMkLst>
        </pc:spChg>
        <pc:spChg chg="del">
          <ac:chgData name="Toby Donaldson" userId="2e6e5431-bb17-4c41-9985-d39c50d83c73" providerId="ADAL" clId="{B9586FC7-1ADA-4368-AE13-4AF4FF7EC188}" dt="2023-07-10T03:03:07.915" v="6133" actId="21"/>
          <ac:spMkLst>
            <pc:docMk/>
            <pc:sldMk cId="4218484555" sldId="309"/>
            <ac:spMk id="106" creationId="{838C6FC5-8140-2337-6E75-E3D62ACF805A}"/>
          </ac:spMkLst>
        </pc:spChg>
        <pc:spChg chg="mod">
          <ac:chgData name="Toby Donaldson" userId="2e6e5431-bb17-4c41-9985-d39c50d83c73" providerId="ADAL" clId="{B9586FC7-1ADA-4368-AE13-4AF4FF7EC188}" dt="2023-07-10T03:03:24.472" v="6138" actId="1076"/>
          <ac:spMkLst>
            <pc:docMk/>
            <pc:sldMk cId="4218484555" sldId="309"/>
            <ac:spMk id="108" creationId="{1EE5DB89-DD23-8C1C-889B-CACD923B38F1}"/>
          </ac:spMkLst>
        </pc:spChg>
        <pc:grpChg chg="add del mod">
          <ac:chgData name="Toby Donaldson" userId="2e6e5431-bb17-4c41-9985-d39c50d83c73" providerId="ADAL" clId="{B9586FC7-1ADA-4368-AE13-4AF4FF7EC188}" dt="2023-07-10T03:03:07.915" v="6133" actId="21"/>
          <ac:grpSpMkLst>
            <pc:docMk/>
            <pc:sldMk cId="4218484555" sldId="309"/>
            <ac:grpSpMk id="3" creationId="{D99425F0-4C0A-922F-63DF-232CCFE857AC}"/>
          </ac:grpSpMkLst>
        </pc:grpChg>
        <pc:grpChg chg="mod">
          <ac:chgData name="Toby Donaldson" userId="2e6e5431-bb17-4c41-9985-d39c50d83c73" providerId="ADAL" clId="{B9586FC7-1ADA-4368-AE13-4AF4FF7EC188}" dt="2023-07-10T03:02:10.984" v="6126" actId="12789"/>
          <ac:grpSpMkLst>
            <pc:docMk/>
            <pc:sldMk cId="4218484555" sldId="309"/>
            <ac:grpSpMk id="6" creationId="{4842F0F3-4442-42D9-511E-F52145B1A5CB}"/>
          </ac:grpSpMkLst>
        </pc:grpChg>
        <pc:grpChg chg="mod">
          <ac:chgData name="Toby Donaldson" userId="2e6e5431-bb17-4c41-9985-d39c50d83c73" providerId="ADAL" clId="{B9586FC7-1ADA-4368-AE13-4AF4FF7EC188}" dt="2023-07-10T03:02:10.984" v="6126" actId="12789"/>
          <ac:grpSpMkLst>
            <pc:docMk/>
            <pc:sldMk cId="4218484555" sldId="309"/>
            <ac:grpSpMk id="7" creationId="{D9D58A76-2805-FEA9-316E-302957581B55}"/>
          </ac:grpSpMkLst>
        </pc:grpChg>
        <pc:grpChg chg="del mod">
          <ac:chgData name="Toby Donaldson" userId="2e6e5431-bb17-4c41-9985-d39c50d83c73" providerId="ADAL" clId="{B9586FC7-1ADA-4368-AE13-4AF4FF7EC188}" dt="2023-07-10T03:02:46.845" v="6130" actId="21"/>
          <ac:grpSpMkLst>
            <pc:docMk/>
            <pc:sldMk cId="4218484555" sldId="309"/>
            <ac:grpSpMk id="12" creationId="{00121ADA-8BB0-9A1F-19F6-675636EDD046}"/>
          </ac:grpSpMkLst>
        </pc:grpChg>
        <pc:grpChg chg="add mod">
          <ac:chgData name="Toby Donaldson" userId="2e6e5431-bb17-4c41-9985-d39c50d83c73" providerId="ADAL" clId="{B9586FC7-1ADA-4368-AE13-4AF4FF7EC188}" dt="2023-07-10T03:05:53.195" v="6159" actId="12789"/>
          <ac:grpSpMkLst>
            <pc:docMk/>
            <pc:sldMk cId="4218484555" sldId="309"/>
            <ac:grpSpMk id="24" creationId="{2DD40005-F620-C33C-55E9-990E5CD58E75}"/>
          </ac:grpSpMkLst>
        </pc:grpChg>
        <pc:grpChg chg="mod">
          <ac:chgData name="Toby Donaldson" userId="2e6e5431-bb17-4c41-9985-d39c50d83c73" providerId="ADAL" clId="{B9586FC7-1ADA-4368-AE13-4AF4FF7EC188}" dt="2023-07-10T03:02:22.162" v="6127" actId="12789"/>
          <ac:grpSpMkLst>
            <pc:docMk/>
            <pc:sldMk cId="4218484555" sldId="309"/>
            <ac:grpSpMk id="30" creationId="{E6AA8B29-2A08-2B0D-8426-7AC692E11E90}"/>
          </ac:grpSpMkLst>
        </pc:grpChg>
        <pc:grpChg chg="add mod">
          <ac:chgData name="Toby Donaldson" userId="2e6e5431-bb17-4c41-9985-d39c50d83c73" providerId="ADAL" clId="{B9586FC7-1ADA-4368-AE13-4AF4FF7EC188}" dt="2023-07-10T03:05:53.195" v="6159" actId="12789"/>
          <ac:grpSpMkLst>
            <pc:docMk/>
            <pc:sldMk cId="4218484555" sldId="309"/>
            <ac:grpSpMk id="44" creationId="{4F446927-3AD5-31E2-C7BC-A1A4FB5E4251}"/>
          </ac:grpSpMkLst>
        </pc:grp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10" creationId="{221D6F1B-F703-577A-E8A5-A6D272179DDF}"/>
          </ac:cxnSpMkLst>
        </pc:cxn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13" creationId="{D136B217-E287-647B-258F-59B72D00EB60}"/>
          </ac:cxnSpMkLst>
        </pc:cxn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15" creationId="{8FCD6D14-3991-89E8-CD30-39C6784D7D2B}"/>
          </ac:cxnSpMkLst>
        </pc:cxnChg>
        <pc:cxnChg chg="mod">
          <ac:chgData name="Toby Donaldson" userId="2e6e5431-bb17-4c41-9985-d39c50d83c73" providerId="ADAL" clId="{B9586FC7-1ADA-4368-AE13-4AF4FF7EC188}" dt="2023-07-10T03:06:10.924" v="6161" actId="14100"/>
          <ac:cxnSpMkLst>
            <pc:docMk/>
            <pc:sldMk cId="4218484555" sldId="309"/>
            <ac:cxnSpMk id="26" creationId="{E8BFF6BF-2119-1DAA-5AD5-15C94EC68296}"/>
          </ac:cxnSpMkLst>
        </pc:cxnChg>
        <pc:cxnChg chg="mod">
          <ac:chgData name="Toby Donaldson" userId="2e6e5431-bb17-4c41-9985-d39c50d83c73" providerId="ADAL" clId="{B9586FC7-1ADA-4368-AE13-4AF4FF7EC188}" dt="2023-07-10T03:05:53.195" v="6159" actId="12789"/>
          <ac:cxnSpMkLst>
            <pc:docMk/>
            <pc:sldMk cId="4218484555" sldId="309"/>
            <ac:cxnSpMk id="28" creationId="{5EF9DB51-D486-92A9-7104-A9A0E9005ECC}"/>
          </ac:cxnSpMkLst>
        </pc:cxnChg>
        <pc:cxnChg chg="add mod">
          <ac:chgData name="Toby Donaldson" userId="2e6e5431-bb17-4c41-9985-d39c50d83c73" providerId="ADAL" clId="{B9586FC7-1ADA-4368-AE13-4AF4FF7EC188}" dt="2023-07-10T03:06:00.110" v="6160" actId="12789"/>
          <ac:cxnSpMkLst>
            <pc:docMk/>
            <pc:sldMk cId="4218484555" sldId="309"/>
            <ac:cxnSpMk id="33" creationId="{1281FA29-A2F3-86BF-530B-397CE069D377}"/>
          </ac:cxnSpMkLst>
        </pc:cxn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35" creationId="{B1EE7088-196A-5829-E918-A9097FF809C0}"/>
          </ac:cxnSpMkLst>
        </pc:cxnChg>
        <pc:cxnChg chg="add mod">
          <ac:chgData name="Toby Donaldson" userId="2e6e5431-bb17-4c41-9985-d39c50d83c73" providerId="ADAL" clId="{B9586FC7-1ADA-4368-AE13-4AF4FF7EC188}" dt="2023-07-10T03:06:00.110" v="6160" actId="12789"/>
          <ac:cxnSpMkLst>
            <pc:docMk/>
            <pc:sldMk cId="4218484555" sldId="309"/>
            <ac:cxnSpMk id="40" creationId="{B9373725-F3AD-1375-B765-50C59B3D3A08}"/>
          </ac:cxnSpMkLst>
        </pc:cxnChg>
        <pc:cxnChg chg="add mod">
          <ac:chgData name="Toby Donaldson" userId="2e6e5431-bb17-4c41-9985-d39c50d83c73" providerId="ADAL" clId="{B9586FC7-1ADA-4368-AE13-4AF4FF7EC188}" dt="2023-07-10T03:06:00.110" v="6160" actId="12789"/>
          <ac:cxnSpMkLst>
            <pc:docMk/>
            <pc:sldMk cId="4218484555" sldId="309"/>
            <ac:cxnSpMk id="47" creationId="{D5BB11E4-A387-DE5A-029A-67FCFB57ABB2}"/>
          </ac:cxnSpMkLst>
        </pc:cxnChg>
        <pc:cxnChg chg="add mod">
          <ac:chgData name="Toby Donaldson" userId="2e6e5431-bb17-4c41-9985-d39c50d83c73" providerId="ADAL" clId="{B9586FC7-1ADA-4368-AE13-4AF4FF7EC188}" dt="2023-07-10T03:06:00.110" v="6160" actId="12789"/>
          <ac:cxnSpMkLst>
            <pc:docMk/>
            <pc:sldMk cId="4218484555" sldId="309"/>
            <ac:cxnSpMk id="49" creationId="{841A0F78-2FDD-426D-71B5-C657935D7F2E}"/>
          </ac:cxnSpMkLst>
        </pc:cxn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77" creationId="{4DF03442-FC90-C48B-BD33-A5860530CF53}"/>
          </ac:cxnSpMkLst>
        </pc:cxn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78" creationId="{7A3CE826-690A-B605-8E94-A06A955B4763}"/>
          </ac:cxnSpMkLst>
        </pc:cxn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79" creationId="{864925B3-B925-8E57-ADD6-B55E69FD163F}"/>
          </ac:cxnSpMkLst>
        </pc:cxnChg>
        <pc:cxnChg chg="mod">
          <ac:chgData name="Toby Donaldson" userId="2e6e5431-bb17-4c41-9985-d39c50d83c73" providerId="ADAL" clId="{B9586FC7-1ADA-4368-AE13-4AF4FF7EC188}" dt="2023-07-10T03:03:20.342" v="6136" actId="1076"/>
          <ac:cxnSpMkLst>
            <pc:docMk/>
            <pc:sldMk cId="4218484555" sldId="309"/>
            <ac:cxnSpMk id="86" creationId="{68A43FA7-6378-356A-FA7C-189841A8D272}"/>
          </ac:cxnSpMkLst>
        </pc:cxnChg>
        <pc:cxnChg chg="mod">
          <ac:chgData name="Toby Donaldson" userId="2e6e5431-bb17-4c41-9985-d39c50d83c73" providerId="ADAL" clId="{B9586FC7-1ADA-4368-AE13-4AF4FF7EC188}" dt="2023-07-10T03:03:24.472" v="6138" actId="1076"/>
          <ac:cxnSpMkLst>
            <pc:docMk/>
            <pc:sldMk cId="4218484555" sldId="309"/>
            <ac:cxnSpMk id="87" creationId="{19DD5012-5F0B-EBA3-7D14-F0BF1E3CF87A}"/>
          </ac:cxnSpMkLst>
        </pc:cxnChg>
        <pc:cxnChg chg="mod">
          <ac:chgData name="Toby Donaldson" userId="2e6e5431-bb17-4c41-9985-d39c50d83c73" providerId="ADAL" clId="{B9586FC7-1ADA-4368-AE13-4AF4FF7EC188}" dt="2023-07-10T03:02:22.162" v="6127" actId="12789"/>
          <ac:cxnSpMkLst>
            <pc:docMk/>
            <pc:sldMk cId="4218484555" sldId="309"/>
            <ac:cxnSpMk id="88" creationId="{01A6BE3E-CF2E-2F43-EB93-6823B92F5375}"/>
          </ac:cxnSpMkLst>
        </pc:cxnChg>
        <pc:cxnChg chg="mod">
          <ac:chgData name="Toby Donaldson" userId="2e6e5431-bb17-4c41-9985-d39c50d83c73" providerId="ADAL" clId="{B9586FC7-1ADA-4368-AE13-4AF4FF7EC188}" dt="2023-07-10T03:02:22.162" v="6127" actId="12789"/>
          <ac:cxnSpMkLst>
            <pc:docMk/>
            <pc:sldMk cId="4218484555" sldId="309"/>
            <ac:cxnSpMk id="91" creationId="{C376EAA5-3403-4459-47D0-B64D269C0FBF}"/>
          </ac:cxnSpMkLst>
        </pc:cxnChg>
        <pc:cxnChg chg="del mod">
          <ac:chgData name="Toby Donaldson" userId="2e6e5431-bb17-4c41-9985-d39c50d83c73" providerId="ADAL" clId="{B9586FC7-1ADA-4368-AE13-4AF4FF7EC188}" dt="2023-07-10T03:02:46.845" v="6130" actId="21"/>
          <ac:cxnSpMkLst>
            <pc:docMk/>
            <pc:sldMk cId="4218484555" sldId="309"/>
            <ac:cxnSpMk id="93" creationId="{80B76EF3-90B6-ACD8-0AB4-E4D94AAACD81}"/>
          </ac:cxnSpMkLst>
        </pc:cxnChg>
        <pc:cxnChg chg="del mod">
          <ac:chgData name="Toby Donaldson" userId="2e6e5431-bb17-4c41-9985-d39c50d83c73" providerId="ADAL" clId="{B9586FC7-1ADA-4368-AE13-4AF4FF7EC188}" dt="2023-07-10T03:02:46.845" v="6130" actId="21"/>
          <ac:cxnSpMkLst>
            <pc:docMk/>
            <pc:sldMk cId="4218484555" sldId="309"/>
            <ac:cxnSpMk id="95" creationId="{885C1504-2917-3731-E631-B0121B7317A5}"/>
          </ac:cxnSpMkLst>
        </pc:cxn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97" creationId="{87FB6A34-1F44-33B7-0A86-321EE3B2FDD3}"/>
          </ac:cxnSpMkLst>
        </pc:cxn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101" creationId="{D1ED8479-A271-EAFE-04F1-C0A45DC164CF}"/>
          </ac:cxnSpMkLst>
        </pc:cxnChg>
        <pc:cxnChg chg="mod">
          <ac:chgData name="Toby Donaldson" userId="2e6e5431-bb17-4c41-9985-d39c50d83c73" providerId="ADAL" clId="{B9586FC7-1ADA-4368-AE13-4AF4FF7EC188}" dt="2023-07-10T03:02:10.984" v="6126" actId="12789"/>
          <ac:cxnSpMkLst>
            <pc:docMk/>
            <pc:sldMk cId="4218484555" sldId="309"/>
            <ac:cxnSpMk id="103" creationId="{22B3CA5E-BF77-FCFF-51B7-E3771153292D}"/>
          </ac:cxnSpMkLst>
        </pc:cxnChg>
        <pc:cxnChg chg="del mod">
          <ac:chgData name="Toby Donaldson" userId="2e6e5431-bb17-4c41-9985-d39c50d83c73" providerId="ADAL" clId="{B9586FC7-1ADA-4368-AE13-4AF4FF7EC188}" dt="2023-07-10T03:03:07.915" v="6133" actId="21"/>
          <ac:cxnSpMkLst>
            <pc:docMk/>
            <pc:sldMk cId="4218484555" sldId="309"/>
            <ac:cxnSpMk id="105" creationId="{4D3F50D2-AA44-4932-34B1-398452BE5352}"/>
          </ac:cxnSpMkLst>
        </pc:cxnChg>
        <pc:cxnChg chg="del mod">
          <ac:chgData name="Toby Donaldson" userId="2e6e5431-bb17-4c41-9985-d39c50d83c73" providerId="ADAL" clId="{B9586FC7-1ADA-4368-AE13-4AF4FF7EC188}" dt="2023-07-10T03:03:07.915" v="6133" actId="21"/>
          <ac:cxnSpMkLst>
            <pc:docMk/>
            <pc:sldMk cId="4218484555" sldId="309"/>
            <ac:cxnSpMk id="107" creationId="{DC4F2C5F-803E-4DE8-4D47-D850F8AE5E07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3:19:35.634" v="6376" actId="20577"/>
        <pc:sldMkLst>
          <pc:docMk/>
          <pc:sldMk cId="1218271227" sldId="310"/>
        </pc:sldMkLst>
        <pc:spChg chg="add mod">
          <ac:chgData name="Toby Donaldson" userId="2e6e5431-bb17-4c41-9985-d39c50d83c73" providerId="ADAL" clId="{B9586FC7-1ADA-4368-AE13-4AF4FF7EC188}" dt="2023-07-10T03:11:52.448" v="6332" actId="1076"/>
          <ac:spMkLst>
            <pc:docMk/>
            <pc:sldMk cId="1218271227" sldId="310"/>
            <ac:spMk id="3" creationId="{703CAF7E-A0EA-35EB-8E51-C8F4F019A3B4}"/>
          </ac:spMkLst>
        </pc:spChg>
        <pc:spChg chg="mod">
          <ac:chgData name="Toby Donaldson" userId="2e6e5431-bb17-4c41-9985-d39c50d83c73" providerId="ADAL" clId="{B9586FC7-1ADA-4368-AE13-4AF4FF7EC188}" dt="2023-07-10T03:10:57.035" v="6259" actId="207"/>
          <ac:spMkLst>
            <pc:docMk/>
            <pc:sldMk cId="1218271227" sldId="310"/>
            <ac:spMk id="4" creationId="{7319028B-E724-5450-14A8-F2D6A5FAE99B}"/>
          </ac:spMkLst>
        </pc:spChg>
        <pc:spChg chg="add mod">
          <ac:chgData name="Toby Donaldson" userId="2e6e5431-bb17-4c41-9985-d39c50d83c73" providerId="ADAL" clId="{B9586FC7-1ADA-4368-AE13-4AF4FF7EC188}" dt="2023-07-10T03:11:55.339" v="6333" actId="1076"/>
          <ac:spMkLst>
            <pc:docMk/>
            <pc:sldMk cId="1218271227" sldId="310"/>
            <ac:spMk id="11" creationId="{8E3EBAC3-7D45-B96C-1773-C77D750B61D4}"/>
          </ac:spMkLst>
        </pc:spChg>
        <pc:spChg chg="mod">
          <ac:chgData name="Toby Donaldson" userId="2e6e5431-bb17-4c41-9985-d39c50d83c73" providerId="ADAL" clId="{B9586FC7-1ADA-4368-AE13-4AF4FF7EC188}" dt="2023-07-10T03:19:35.634" v="6376" actId="20577"/>
          <ac:spMkLst>
            <pc:docMk/>
            <pc:sldMk cId="1218271227" sldId="310"/>
            <ac:spMk id="45" creationId="{87B7ABA6-2311-353E-E67B-77817B213463}"/>
          </ac:spMkLst>
        </pc:spChg>
        <pc:spChg chg="mod">
          <ac:chgData name="Toby Donaldson" userId="2e6e5431-bb17-4c41-9985-d39c50d83c73" providerId="ADAL" clId="{B9586FC7-1ADA-4368-AE13-4AF4FF7EC188}" dt="2023-07-10T03:10:57.035" v="6259" actId="207"/>
          <ac:spMkLst>
            <pc:docMk/>
            <pc:sldMk cId="1218271227" sldId="310"/>
            <ac:spMk id="63" creationId="{0269BB25-F0C3-FC47-7296-AF8F5DAB74DB}"/>
          </ac:spMkLst>
        </pc:spChg>
        <pc:spChg chg="del">
          <ac:chgData name="Toby Donaldson" userId="2e6e5431-bb17-4c41-9985-d39c50d83c73" providerId="ADAL" clId="{B9586FC7-1ADA-4368-AE13-4AF4FF7EC188}" dt="2023-07-10T03:08:41.637" v="6171" actId="21"/>
          <ac:spMkLst>
            <pc:docMk/>
            <pc:sldMk cId="1218271227" sldId="310"/>
            <ac:spMk id="69" creationId="{BD6688CD-67A2-96A3-F312-83AD298916BA}"/>
          </ac:spMkLst>
        </pc:spChg>
        <pc:spChg chg="del">
          <ac:chgData name="Toby Donaldson" userId="2e6e5431-bb17-4c41-9985-d39c50d83c73" providerId="ADAL" clId="{B9586FC7-1ADA-4368-AE13-4AF4FF7EC188}" dt="2023-07-10T03:08:38.302" v="6170" actId="21"/>
          <ac:spMkLst>
            <pc:docMk/>
            <pc:sldMk cId="1218271227" sldId="310"/>
            <ac:spMk id="70" creationId="{07553CA4-D8CD-5A90-6024-46C0F09F7D9E}"/>
          </ac:spMkLst>
        </pc:spChg>
        <pc:spChg chg="mod">
          <ac:chgData name="Toby Donaldson" userId="2e6e5431-bb17-4c41-9985-d39c50d83c73" providerId="ADAL" clId="{B9586FC7-1ADA-4368-AE13-4AF4FF7EC188}" dt="2023-07-10T03:10:57.035" v="6259" actId="207"/>
          <ac:spMkLst>
            <pc:docMk/>
            <pc:sldMk cId="1218271227" sldId="310"/>
            <ac:spMk id="80" creationId="{724FB864-DD5B-95EB-0321-6CE9D95B9F46}"/>
          </ac:spMkLst>
        </pc:spChg>
        <pc:picChg chg="del">
          <ac:chgData name="Toby Donaldson" userId="2e6e5431-bb17-4c41-9985-d39c50d83c73" providerId="ADAL" clId="{B9586FC7-1ADA-4368-AE13-4AF4FF7EC188}" dt="2023-07-10T03:09:52.930" v="6181" actId="21"/>
          <ac:picMkLst>
            <pc:docMk/>
            <pc:sldMk cId="1218271227" sldId="310"/>
            <ac:picMk id="2" creationId="{0C55368E-358D-991C-BCCF-57381DCA847C}"/>
          </ac:picMkLst>
        </pc:picChg>
        <pc:cxnChg chg="del mod">
          <ac:chgData name="Toby Donaldson" userId="2e6e5431-bb17-4c41-9985-d39c50d83c73" providerId="ADAL" clId="{B9586FC7-1ADA-4368-AE13-4AF4FF7EC188}" dt="2023-07-10T03:08:38.302" v="6170" actId="21"/>
          <ac:cxnSpMkLst>
            <pc:docMk/>
            <pc:sldMk cId="1218271227" sldId="310"/>
            <ac:cxnSpMk id="78" creationId="{7A3CE826-690A-B605-8E94-A06A955B4763}"/>
          </ac:cxnSpMkLst>
        </pc:cxnChg>
        <pc:cxnChg chg="del mod">
          <ac:chgData name="Toby Donaldson" userId="2e6e5431-bb17-4c41-9985-d39c50d83c73" providerId="ADAL" clId="{B9586FC7-1ADA-4368-AE13-4AF4FF7EC188}" dt="2023-07-10T03:08:38.302" v="6170" actId="21"/>
          <ac:cxnSpMkLst>
            <pc:docMk/>
            <pc:sldMk cId="1218271227" sldId="310"/>
            <ac:cxnSpMk id="88" creationId="{01A6BE3E-CF2E-2F43-EB93-6823B92F5375}"/>
          </ac:cxnSpMkLst>
        </pc:cxnChg>
        <pc:cxnChg chg="del mod">
          <ac:chgData name="Toby Donaldson" userId="2e6e5431-bb17-4c41-9985-d39c50d83c73" providerId="ADAL" clId="{B9586FC7-1ADA-4368-AE13-4AF4FF7EC188}" dt="2023-07-10T03:08:38.302" v="6170" actId="21"/>
          <ac:cxnSpMkLst>
            <pc:docMk/>
            <pc:sldMk cId="1218271227" sldId="310"/>
            <ac:cxnSpMk id="91" creationId="{C376EAA5-3403-4459-47D0-B64D269C0FBF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3:21:54.769" v="6468" actId="21"/>
        <pc:sldMkLst>
          <pc:docMk/>
          <pc:sldMk cId="121964150" sldId="311"/>
        </pc:sldMkLst>
        <pc:spChg chg="add mod">
          <ac:chgData name="Toby Donaldson" userId="2e6e5431-bb17-4c41-9985-d39c50d83c73" providerId="ADAL" clId="{B9586FC7-1ADA-4368-AE13-4AF4FF7EC188}" dt="2023-07-10T03:13:29.548" v="6346" actId="14100"/>
          <ac:spMkLst>
            <pc:docMk/>
            <pc:sldMk cId="121964150" sldId="311"/>
            <ac:spMk id="2" creationId="{3DCFB6BC-EAA7-1922-E4A2-C5C2DDBF9DF1}"/>
          </ac:spMkLst>
        </pc:spChg>
        <pc:spChg chg="del">
          <ac:chgData name="Toby Donaldson" userId="2e6e5431-bb17-4c41-9985-d39c50d83c73" providerId="ADAL" clId="{B9586FC7-1ADA-4368-AE13-4AF4FF7EC188}" dt="2023-07-10T03:20:22.502" v="6379" actId="21"/>
          <ac:spMkLst>
            <pc:docMk/>
            <pc:sldMk cId="121964150" sldId="311"/>
            <ac:spMk id="3" creationId="{703CAF7E-A0EA-35EB-8E51-C8F4F019A3B4}"/>
          </ac:spMkLst>
        </pc:spChg>
        <pc:spChg chg="del mod">
          <ac:chgData name="Toby Donaldson" userId="2e6e5431-bb17-4c41-9985-d39c50d83c73" providerId="ADAL" clId="{B9586FC7-1ADA-4368-AE13-4AF4FF7EC188}" dt="2023-07-10T03:21:54.769" v="6468" actId="21"/>
          <ac:spMkLst>
            <pc:docMk/>
            <pc:sldMk cId="121964150" sldId="311"/>
            <ac:spMk id="11" creationId="{8E3EBAC3-7D45-B96C-1773-C77D750B61D4}"/>
          </ac:spMkLst>
        </pc:spChg>
        <pc:spChg chg="add mod">
          <ac:chgData name="Toby Donaldson" userId="2e6e5431-bb17-4c41-9985-d39c50d83c73" providerId="ADAL" clId="{B9586FC7-1ADA-4368-AE13-4AF4FF7EC188}" dt="2023-07-10T03:14:51.337" v="6362" actId="1076"/>
          <ac:spMkLst>
            <pc:docMk/>
            <pc:sldMk cId="121964150" sldId="311"/>
            <ac:spMk id="32" creationId="{71C1BA96-C3E1-32BC-972B-99B5C0D31E6B}"/>
          </ac:spMkLst>
        </pc:spChg>
        <pc:spChg chg="mod">
          <ac:chgData name="Toby Donaldson" userId="2e6e5431-bb17-4c41-9985-d39c50d83c73" providerId="ADAL" clId="{B9586FC7-1ADA-4368-AE13-4AF4FF7EC188}" dt="2023-07-10T03:12:35.361" v="6336" actId="1076"/>
          <ac:spMkLst>
            <pc:docMk/>
            <pc:sldMk cId="121964150" sldId="311"/>
            <ac:spMk id="37" creationId="{8391B7F1-3807-4089-8F4C-C0894C8FA39D}"/>
          </ac:spMkLst>
        </pc:spChg>
        <pc:spChg chg="add mod">
          <ac:chgData name="Toby Donaldson" userId="2e6e5431-bb17-4c41-9985-d39c50d83c73" providerId="ADAL" clId="{B9586FC7-1ADA-4368-AE13-4AF4FF7EC188}" dt="2023-07-10T03:20:51.499" v="6402" actId="1076"/>
          <ac:spMkLst>
            <pc:docMk/>
            <pc:sldMk cId="121964150" sldId="311"/>
            <ac:spMk id="38" creationId="{8DAA1868-5940-6818-C9AF-CA12BD1AB4A4}"/>
          </ac:spMkLst>
        </pc:spChg>
        <pc:spChg chg="del mod">
          <ac:chgData name="Toby Donaldson" userId="2e6e5431-bb17-4c41-9985-d39c50d83c73" providerId="ADAL" clId="{B9586FC7-1ADA-4368-AE13-4AF4FF7EC188}" dt="2023-07-10T03:14:04.162" v="6353" actId="21"/>
          <ac:spMkLst>
            <pc:docMk/>
            <pc:sldMk cId="121964150" sldId="311"/>
            <ac:spMk id="41" creationId="{027820AD-3603-5C5E-3236-06E23479BF5D}"/>
          </ac:spMkLst>
        </pc:spChg>
        <pc:spChg chg="mod">
          <ac:chgData name="Toby Donaldson" userId="2e6e5431-bb17-4c41-9985-d39c50d83c73" providerId="ADAL" clId="{B9586FC7-1ADA-4368-AE13-4AF4FF7EC188}" dt="2023-07-10T03:19:41.076" v="6378" actId="20577"/>
          <ac:spMkLst>
            <pc:docMk/>
            <pc:sldMk cId="121964150" sldId="311"/>
            <ac:spMk id="45" creationId="{87B7ABA6-2311-353E-E67B-77817B213463}"/>
          </ac:spMkLst>
        </pc:spChg>
        <pc:spChg chg="mod">
          <ac:chgData name="Toby Donaldson" userId="2e6e5431-bb17-4c41-9985-d39c50d83c73" providerId="ADAL" clId="{B9586FC7-1ADA-4368-AE13-4AF4FF7EC188}" dt="2023-07-10T03:12:35.361" v="6336" actId="1076"/>
          <ac:spMkLst>
            <pc:docMk/>
            <pc:sldMk cId="121964150" sldId="311"/>
            <ac:spMk id="48" creationId="{4E9D43F1-CEE6-385F-3E89-5616EBBEC906}"/>
          </ac:spMkLst>
        </pc:spChg>
        <pc:spChg chg="mod">
          <ac:chgData name="Toby Donaldson" userId="2e6e5431-bb17-4c41-9985-d39c50d83c73" providerId="ADAL" clId="{B9586FC7-1ADA-4368-AE13-4AF4FF7EC188}" dt="2023-07-10T03:12:35.361" v="6336" actId="1076"/>
          <ac:spMkLst>
            <pc:docMk/>
            <pc:sldMk cId="121964150" sldId="311"/>
            <ac:spMk id="50" creationId="{FE500F2D-8084-D1CE-935D-F7370DB89178}"/>
          </ac:spMkLst>
        </pc:spChg>
        <pc:spChg chg="mod">
          <ac:chgData name="Toby Donaldson" userId="2e6e5431-bb17-4c41-9985-d39c50d83c73" providerId="ADAL" clId="{B9586FC7-1ADA-4368-AE13-4AF4FF7EC188}" dt="2023-07-10T03:14:36.215" v="6357" actId="1076"/>
          <ac:spMkLst>
            <pc:docMk/>
            <pc:sldMk cId="121964150" sldId="311"/>
            <ac:spMk id="80" creationId="{724FB864-DD5B-95EB-0321-6CE9D95B9F46}"/>
          </ac:spMkLst>
        </pc:spChg>
        <pc:spChg chg="mod">
          <ac:chgData name="Toby Donaldson" userId="2e6e5431-bb17-4c41-9985-d39c50d83c73" providerId="ADAL" clId="{B9586FC7-1ADA-4368-AE13-4AF4FF7EC188}" dt="2023-07-10T03:14:36.215" v="6357" actId="1076"/>
          <ac:spMkLst>
            <pc:docMk/>
            <pc:sldMk cId="121964150" sldId="311"/>
            <ac:spMk id="81" creationId="{6945D390-C909-5C40-FB13-3FF5252DA064}"/>
          </ac:spMkLst>
        </pc:spChg>
        <pc:spChg chg="mod">
          <ac:chgData name="Toby Donaldson" userId="2e6e5431-bb17-4c41-9985-d39c50d83c73" providerId="ADAL" clId="{B9586FC7-1ADA-4368-AE13-4AF4FF7EC188}" dt="2023-07-10T03:14:36.215" v="6357" actId="1076"/>
          <ac:spMkLst>
            <pc:docMk/>
            <pc:sldMk cId="121964150" sldId="311"/>
            <ac:spMk id="96" creationId="{B0B7DDD3-86D8-D9E4-F7BB-7AA3E47905A0}"/>
          </ac:spMkLst>
        </pc:spChg>
        <pc:spChg chg="mod">
          <ac:chgData name="Toby Donaldson" userId="2e6e5431-bb17-4c41-9985-d39c50d83c73" providerId="ADAL" clId="{B9586FC7-1ADA-4368-AE13-4AF4FF7EC188}" dt="2023-07-10T03:14:36.215" v="6357" actId="1076"/>
          <ac:spMkLst>
            <pc:docMk/>
            <pc:sldMk cId="121964150" sldId="311"/>
            <ac:spMk id="108" creationId="{1EE5DB89-DD23-8C1C-889B-CACD923B38F1}"/>
          </ac:spMkLst>
        </pc:spChg>
        <pc:grpChg chg="mod">
          <ac:chgData name="Toby Donaldson" userId="2e6e5431-bb17-4c41-9985-d39c50d83c73" providerId="ADAL" clId="{B9586FC7-1ADA-4368-AE13-4AF4FF7EC188}" dt="2023-07-10T03:12:35.361" v="6336" actId="1076"/>
          <ac:grpSpMkLst>
            <pc:docMk/>
            <pc:sldMk cId="121964150" sldId="311"/>
            <ac:grpSpMk id="24" creationId="{2DD40005-F620-C33C-55E9-990E5CD58E75}"/>
          </ac:grpSpMkLst>
        </pc:grpChg>
        <pc:grpChg chg="mod">
          <ac:chgData name="Toby Donaldson" userId="2e6e5431-bb17-4c41-9985-d39c50d83c73" providerId="ADAL" clId="{B9586FC7-1ADA-4368-AE13-4AF4FF7EC188}" dt="2023-07-10T03:12:35.361" v="6336" actId="1076"/>
          <ac:grpSpMkLst>
            <pc:docMk/>
            <pc:sldMk cId="121964150" sldId="311"/>
            <ac:grpSpMk id="30" creationId="{E6AA8B29-2A08-2B0D-8426-7AC692E11E90}"/>
          </ac:grpSpMkLst>
        </pc:grpChg>
        <pc:grpChg chg="mod">
          <ac:chgData name="Toby Donaldson" userId="2e6e5431-bb17-4c41-9985-d39c50d83c73" providerId="ADAL" clId="{B9586FC7-1ADA-4368-AE13-4AF4FF7EC188}" dt="2023-07-10T03:12:35.361" v="6336" actId="1076"/>
          <ac:grpSpMkLst>
            <pc:docMk/>
            <pc:sldMk cId="121964150" sldId="311"/>
            <ac:grpSpMk id="44" creationId="{4F446927-3AD5-31E2-C7BC-A1A4FB5E4251}"/>
          </ac:grpSpMkLst>
        </pc:grpChg>
        <pc:cxnChg chg="add mod">
          <ac:chgData name="Toby Donaldson" userId="2e6e5431-bb17-4c41-9985-d39c50d83c73" providerId="ADAL" clId="{B9586FC7-1ADA-4368-AE13-4AF4FF7EC188}" dt="2023-07-10T03:14:36.215" v="6357" actId="1076"/>
          <ac:cxnSpMkLst>
            <pc:docMk/>
            <pc:sldMk cId="121964150" sldId="311"/>
            <ac:cxnSpMk id="12" creationId="{45F7E1D3-5653-75E1-EBFA-8387122087CE}"/>
          </ac:cxnSpMkLst>
        </pc:cxnChg>
        <pc:cxnChg chg="add mod">
          <ac:chgData name="Toby Donaldson" userId="2e6e5431-bb17-4c41-9985-d39c50d83c73" providerId="ADAL" clId="{B9586FC7-1ADA-4368-AE13-4AF4FF7EC188}" dt="2023-07-10T03:13:58.050" v="6352" actId="14100"/>
          <ac:cxnSpMkLst>
            <pc:docMk/>
            <pc:sldMk cId="121964150" sldId="311"/>
            <ac:cxnSpMk id="19" creationId="{18C57A1C-5BAB-3814-12BA-08A1EEF4E6FA}"/>
          </ac:cxnSpMkLst>
        </pc:cxnChg>
        <pc:cxnChg chg="mod">
          <ac:chgData name="Toby Donaldson" userId="2e6e5431-bb17-4c41-9985-d39c50d83c73" providerId="ADAL" clId="{B9586FC7-1ADA-4368-AE13-4AF4FF7EC188}" dt="2023-07-10T03:12:35.361" v="6336" actId="1076"/>
          <ac:cxnSpMkLst>
            <pc:docMk/>
            <pc:sldMk cId="121964150" sldId="311"/>
            <ac:cxnSpMk id="26" creationId="{E8BFF6BF-2119-1DAA-5AD5-15C94EC68296}"/>
          </ac:cxnSpMkLst>
        </pc:cxnChg>
        <pc:cxnChg chg="mod">
          <ac:chgData name="Toby Donaldson" userId="2e6e5431-bb17-4c41-9985-d39c50d83c73" providerId="ADAL" clId="{B9586FC7-1ADA-4368-AE13-4AF4FF7EC188}" dt="2023-07-10T03:12:35.361" v="6336" actId="1076"/>
          <ac:cxnSpMkLst>
            <pc:docMk/>
            <pc:sldMk cId="121964150" sldId="311"/>
            <ac:cxnSpMk id="28" creationId="{5EF9DB51-D486-92A9-7104-A9A0E9005ECC}"/>
          </ac:cxnSpMkLst>
        </pc:cxnChg>
        <pc:cxnChg chg="mod">
          <ac:chgData name="Toby Donaldson" userId="2e6e5431-bb17-4c41-9985-d39c50d83c73" providerId="ADAL" clId="{B9586FC7-1ADA-4368-AE13-4AF4FF7EC188}" dt="2023-07-10T03:12:35.361" v="6336" actId="1076"/>
          <ac:cxnSpMkLst>
            <pc:docMk/>
            <pc:sldMk cId="121964150" sldId="311"/>
            <ac:cxnSpMk id="33" creationId="{1281FA29-A2F3-86BF-530B-397CE069D377}"/>
          </ac:cxnSpMkLst>
        </pc:cxnChg>
        <pc:cxnChg chg="del mod">
          <ac:chgData name="Toby Donaldson" userId="2e6e5431-bb17-4c41-9985-d39c50d83c73" providerId="ADAL" clId="{B9586FC7-1ADA-4368-AE13-4AF4FF7EC188}" dt="2023-07-10T03:13:39.788" v="6347" actId="21"/>
          <ac:cxnSpMkLst>
            <pc:docMk/>
            <pc:sldMk cId="121964150" sldId="311"/>
            <ac:cxnSpMk id="40" creationId="{B9373725-F3AD-1375-B765-50C59B3D3A08}"/>
          </ac:cxnSpMkLst>
        </pc:cxnChg>
        <pc:cxnChg chg="mod">
          <ac:chgData name="Toby Donaldson" userId="2e6e5431-bb17-4c41-9985-d39c50d83c73" providerId="ADAL" clId="{B9586FC7-1ADA-4368-AE13-4AF4FF7EC188}" dt="2023-07-10T03:12:35.361" v="6336" actId="1076"/>
          <ac:cxnSpMkLst>
            <pc:docMk/>
            <pc:sldMk cId="121964150" sldId="311"/>
            <ac:cxnSpMk id="47" creationId="{D5BB11E4-A387-DE5A-029A-67FCFB57ABB2}"/>
          </ac:cxnSpMkLst>
        </pc:cxnChg>
        <pc:cxnChg chg="mod">
          <ac:chgData name="Toby Donaldson" userId="2e6e5431-bb17-4c41-9985-d39c50d83c73" providerId="ADAL" clId="{B9586FC7-1ADA-4368-AE13-4AF4FF7EC188}" dt="2023-07-10T03:12:35.361" v="6336" actId="1076"/>
          <ac:cxnSpMkLst>
            <pc:docMk/>
            <pc:sldMk cId="121964150" sldId="311"/>
            <ac:cxnSpMk id="49" creationId="{841A0F78-2FDD-426D-71B5-C657935D7F2E}"/>
          </ac:cxnSpMkLst>
        </pc:cxnChg>
        <pc:cxnChg chg="mod">
          <ac:chgData name="Toby Donaldson" userId="2e6e5431-bb17-4c41-9985-d39c50d83c73" providerId="ADAL" clId="{B9586FC7-1ADA-4368-AE13-4AF4FF7EC188}" dt="2023-07-10T03:14:36.215" v="6357" actId="1076"/>
          <ac:cxnSpMkLst>
            <pc:docMk/>
            <pc:sldMk cId="121964150" sldId="311"/>
            <ac:cxnSpMk id="86" creationId="{68A43FA7-6378-356A-FA7C-189841A8D272}"/>
          </ac:cxnSpMkLst>
        </pc:cxnChg>
        <pc:cxnChg chg="mod">
          <ac:chgData name="Toby Donaldson" userId="2e6e5431-bb17-4c41-9985-d39c50d83c73" providerId="ADAL" clId="{B9586FC7-1ADA-4368-AE13-4AF4FF7EC188}" dt="2023-07-10T03:14:36.215" v="6357" actId="1076"/>
          <ac:cxnSpMkLst>
            <pc:docMk/>
            <pc:sldMk cId="121964150" sldId="311"/>
            <ac:cxnSpMk id="87" creationId="{19DD5012-5F0B-EBA3-7D14-F0BF1E3CF87A}"/>
          </ac:cxnSpMkLst>
        </pc:cxnChg>
      </pc:sldChg>
      <pc:sldChg chg="addSp delSp modSp add mod ord">
        <pc:chgData name="Toby Donaldson" userId="2e6e5431-bb17-4c41-9985-d39c50d83c73" providerId="ADAL" clId="{B9586FC7-1ADA-4368-AE13-4AF4FF7EC188}" dt="2023-07-10T03:21:51.376" v="6467" actId="1076"/>
        <pc:sldMkLst>
          <pc:docMk/>
          <pc:sldMk cId="2314400209" sldId="312"/>
        </pc:sldMkLst>
        <pc:spChg chg="add mod">
          <ac:chgData name="Toby Donaldson" userId="2e6e5431-bb17-4c41-9985-d39c50d83c73" providerId="ADAL" clId="{B9586FC7-1ADA-4368-AE13-4AF4FF7EC188}" dt="2023-07-10T03:21:51.376" v="6467" actId="1076"/>
          <ac:spMkLst>
            <pc:docMk/>
            <pc:sldMk cId="2314400209" sldId="312"/>
            <ac:spMk id="2" creationId="{DC221DCF-8B15-28C7-1B36-0176945140DB}"/>
          </ac:spMkLst>
        </pc:spChg>
        <pc:spChg chg="del">
          <ac:chgData name="Toby Donaldson" userId="2e6e5431-bb17-4c41-9985-d39c50d83c73" providerId="ADAL" clId="{B9586FC7-1ADA-4368-AE13-4AF4FF7EC188}" dt="2023-07-10T03:21:39.935" v="6465" actId="21"/>
          <ac:spMkLst>
            <pc:docMk/>
            <pc:sldMk cId="2314400209" sldId="312"/>
            <ac:spMk id="3" creationId="{703CAF7E-A0EA-35EB-8E51-C8F4F019A3B4}"/>
          </ac:spMkLst>
        </pc:spChg>
        <pc:spChg chg="del">
          <ac:chgData name="Toby Donaldson" userId="2e6e5431-bb17-4c41-9985-d39c50d83c73" providerId="ADAL" clId="{B9586FC7-1ADA-4368-AE13-4AF4FF7EC188}" dt="2023-07-10T03:21:37.506" v="6464" actId="21"/>
          <ac:spMkLst>
            <pc:docMk/>
            <pc:sldMk cId="2314400209" sldId="312"/>
            <ac:spMk id="11" creationId="{8E3EBAC3-7D45-B96C-1773-C77D750B61D4}"/>
          </ac:spMkLst>
        </pc:spChg>
      </pc:sldChg>
      <pc:sldChg chg="addSp delSp modSp add mod">
        <pc:chgData name="Toby Donaldson" userId="2e6e5431-bb17-4c41-9985-d39c50d83c73" providerId="ADAL" clId="{B9586FC7-1ADA-4368-AE13-4AF4FF7EC188}" dt="2023-07-10T03:27:01.940" v="6538" actId="1076"/>
        <pc:sldMkLst>
          <pc:docMk/>
          <pc:sldMk cId="4110352610" sldId="313"/>
        </pc:sldMkLst>
        <pc:spChg chg="mod">
          <ac:chgData name="Toby Donaldson" userId="2e6e5431-bb17-4c41-9985-d39c50d83c73" providerId="ADAL" clId="{B9586FC7-1ADA-4368-AE13-4AF4FF7EC188}" dt="2023-07-10T03:27:01.940" v="6538" actId="1076"/>
          <ac:spMkLst>
            <pc:docMk/>
            <pc:sldMk cId="4110352610" sldId="313"/>
            <ac:spMk id="2" creationId="{DC221DCF-8B15-28C7-1B36-0176945140DB}"/>
          </ac:spMkLst>
        </pc:spChg>
        <pc:spChg chg="add mod">
          <ac:chgData name="Toby Donaldson" userId="2e6e5431-bb17-4c41-9985-d39c50d83c73" providerId="ADAL" clId="{B9586FC7-1ADA-4368-AE13-4AF4FF7EC188}" dt="2023-07-10T03:24:53.646" v="6484" actId="14100"/>
          <ac:spMkLst>
            <pc:docMk/>
            <pc:sldMk cId="4110352610" sldId="313"/>
            <ac:spMk id="3" creationId="{A73AFDFC-76C6-DC72-B5FE-D5D58A38BBCB}"/>
          </ac:spMkLst>
        </pc:spChg>
        <pc:spChg chg="add mod">
          <ac:chgData name="Toby Donaldson" userId="2e6e5431-bb17-4c41-9985-d39c50d83c73" providerId="ADAL" clId="{B9586FC7-1ADA-4368-AE13-4AF4FF7EC188}" dt="2023-07-10T03:24:46.137" v="6483" actId="14100"/>
          <ac:spMkLst>
            <pc:docMk/>
            <pc:sldMk cId="4110352610" sldId="313"/>
            <ac:spMk id="22" creationId="{2280FDAD-B256-36A4-0B09-8AAE0685210A}"/>
          </ac:spMkLst>
        </pc:spChg>
        <pc:spChg chg="mod">
          <ac:chgData name="Toby Donaldson" userId="2e6e5431-bb17-4c41-9985-d39c50d83c73" providerId="ADAL" clId="{B9586FC7-1ADA-4368-AE13-4AF4FF7EC188}" dt="2023-07-10T03:24:26.118" v="6479" actId="1076"/>
          <ac:spMkLst>
            <pc:docMk/>
            <pc:sldMk cId="4110352610" sldId="313"/>
            <ac:spMk id="37" creationId="{8391B7F1-3807-4089-8F4C-C0894C8FA39D}"/>
          </ac:spMkLst>
        </pc:spChg>
        <pc:spChg chg="mod">
          <ac:chgData name="Toby Donaldson" userId="2e6e5431-bb17-4c41-9985-d39c50d83c73" providerId="ADAL" clId="{B9586FC7-1ADA-4368-AE13-4AF4FF7EC188}" dt="2023-07-10T03:24:26.118" v="6479" actId="1076"/>
          <ac:spMkLst>
            <pc:docMk/>
            <pc:sldMk cId="4110352610" sldId="313"/>
            <ac:spMk id="41" creationId="{027820AD-3603-5C5E-3236-06E23479BF5D}"/>
          </ac:spMkLst>
        </pc:spChg>
        <pc:spChg chg="mod">
          <ac:chgData name="Toby Donaldson" userId="2e6e5431-bb17-4c41-9985-d39c50d83c73" providerId="ADAL" clId="{B9586FC7-1ADA-4368-AE13-4AF4FF7EC188}" dt="2023-07-10T03:24:26.118" v="6479" actId="1076"/>
          <ac:spMkLst>
            <pc:docMk/>
            <pc:sldMk cId="4110352610" sldId="313"/>
            <ac:spMk id="48" creationId="{4E9D43F1-CEE6-385F-3E89-5616EBBEC906}"/>
          </ac:spMkLst>
        </pc:spChg>
        <pc:spChg chg="mod">
          <ac:chgData name="Toby Donaldson" userId="2e6e5431-bb17-4c41-9985-d39c50d83c73" providerId="ADAL" clId="{B9586FC7-1ADA-4368-AE13-4AF4FF7EC188}" dt="2023-07-10T03:24:26.118" v="6479" actId="1076"/>
          <ac:spMkLst>
            <pc:docMk/>
            <pc:sldMk cId="4110352610" sldId="313"/>
            <ac:spMk id="50" creationId="{FE500F2D-8084-D1CE-935D-F7370DB89178}"/>
          </ac:spMkLst>
        </pc:spChg>
        <pc:spChg chg="mod">
          <ac:chgData name="Toby Donaldson" userId="2e6e5431-bb17-4c41-9985-d39c50d83c73" providerId="ADAL" clId="{B9586FC7-1ADA-4368-AE13-4AF4FF7EC188}" dt="2023-07-10T03:23:06.433" v="6471" actId="1076"/>
          <ac:spMkLst>
            <pc:docMk/>
            <pc:sldMk cId="4110352610" sldId="313"/>
            <ac:spMk id="80" creationId="{724FB864-DD5B-95EB-0321-6CE9D95B9F46}"/>
          </ac:spMkLst>
        </pc:spChg>
        <pc:spChg chg="mod">
          <ac:chgData name="Toby Donaldson" userId="2e6e5431-bb17-4c41-9985-d39c50d83c73" providerId="ADAL" clId="{B9586FC7-1ADA-4368-AE13-4AF4FF7EC188}" dt="2023-07-10T03:23:06.433" v="6471" actId="1076"/>
          <ac:spMkLst>
            <pc:docMk/>
            <pc:sldMk cId="4110352610" sldId="313"/>
            <ac:spMk id="81" creationId="{6945D390-C909-5C40-FB13-3FF5252DA064}"/>
          </ac:spMkLst>
        </pc:spChg>
        <pc:spChg chg="mod">
          <ac:chgData name="Toby Donaldson" userId="2e6e5431-bb17-4c41-9985-d39c50d83c73" providerId="ADAL" clId="{B9586FC7-1ADA-4368-AE13-4AF4FF7EC188}" dt="2023-07-10T03:23:06.433" v="6471" actId="1076"/>
          <ac:spMkLst>
            <pc:docMk/>
            <pc:sldMk cId="4110352610" sldId="313"/>
            <ac:spMk id="96" creationId="{B0B7DDD3-86D8-D9E4-F7BB-7AA3E47905A0}"/>
          </ac:spMkLst>
        </pc:spChg>
        <pc:spChg chg="del mod">
          <ac:chgData name="Toby Donaldson" userId="2e6e5431-bb17-4c41-9985-d39c50d83c73" providerId="ADAL" clId="{B9586FC7-1ADA-4368-AE13-4AF4FF7EC188}" dt="2023-07-10T03:23:48.167" v="6474" actId="21"/>
          <ac:spMkLst>
            <pc:docMk/>
            <pc:sldMk cId="4110352610" sldId="313"/>
            <ac:spMk id="108" creationId="{1EE5DB89-DD23-8C1C-889B-CACD923B38F1}"/>
          </ac:spMkLst>
        </pc:spChg>
        <pc:grpChg chg="mod">
          <ac:chgData name="Toby Donaldson" userId="2e6e5431-bb17-4c41-9985-d39c50d83c73" providerId="ADAL" clId="{B9586FC7-1ADA-4368-AE13-4AF4FF7EC188}" dt="2023-07-10T03:24:26.118" v="6479" actId="1076"/>
          <ac:grpSpMkLst>
            <pc:docMk/>
            <pc:sldMk cId="4110352610" sldId="313"/>
            <ac:grpSpMk id="24" creationId="{2DD40005-F620-C33C-55E9-990E5CD58E75}"/>
          </ac:grpSpMkLst>
        </pc:grpChg>
        <pc:grpChg chg="mod">
          <ac:chgData name="Toby Donaldson" userId="2e6e5431-bb17-4c41-9985-d39c50d83c73" providerId="ADAL" clId="{B9586FC7-1ADA-4368-AE13-4AF4FF7EC188}" dt="2023-07-10T03:24:26.118" v="6479" actId="1076"/>
          <ac:grpSpMkLst>
            <pc:docMk/>
            <pc:sldMk cId="4110352610" sldId="313"/>
            <ac:grpSpMk id="30" creationId="{E6AA8B29-2A08-2B0D-8426-7AC692E11E90}"/>
          </ac:grpSpMkLst>
        </pc:grpChg>
        <pc:grpChg chg="mod">
          <ac:chgData name="Toby Donaldson" userId="2e6e5431-bb17-4c41-9985-d39c50d83c73" providerId="ADAL" clId="{B9586FC7-1ADA-4368-AE13-4AF4FF7EC188}" dt="2023-07-10T03:24:26.118" v="6479" actId="1076"/>
          <ac:grpSpMkLst>
            <pc:docMk/>
            <pc:sldMk cId="4110352610" sldId="313"/>
            <ac:grpSpMk id="44" creationId="{4F446927-3AD5-31E2-C7BC-A1A4FB5E4251}"/>
          </ac:grpSpMkLst>
        </pc:grpChg>
        <pc:cxnChg chg="add mod">
          <ac:chgData name="Toby Donaldson" userId="2e6e5431-bb17-4c41-9985-d39c50d83c73" providerId="ADAL" clId="{B9586FC7-1ADA-4368-AE13-4AF4FF7EC188}" dt="2023-07-10T03:24:13.636" v="6478" actId="14100"/>
          <ac:cxnSpMkLst>
            <pc:docMk/>
            <pc:sldMk cId="4110352610" sldId="313"/>
            <ac:cxnSpMk id="12" creationId="{5ECE2116-6AAC-1447-8CAC-A8FC9BDA80FE}"/>
          </ac:cxnSpMkLst>
        </pc:cxnChg>
        <pc:cxnChg chg="mod">
          <ac:chgData name="Toby Donaldson" userId="2e6e5431-bb17-4c41-9985-d39c50d83c73" providerId="ADAL" clId="{B9586FC7-1ADA-4368-AE13-4AF4FF7EC188}" dt="2023-07-10T03:24:26.118" v="6479" actId="1076"/>
          <ac:cxnSpMkLst>
            <pc:docMk/>
            <pc:sldMk cId="4110352610" sldId="313"/>
            <ac:cxnSpMk id="26" creationId="{E8BFF6BF-2119-1DAA-5AD5-15C94EC68296}"/>
          </ac:cxnSpMkLst>
        </pc:cxnChg>
        <pc:cxnChg chg="mod">
          <ac:chgData name="Toby Donaldson" userId="2e6e5431-bb17-4c41-9985-d39c50d83c73" providerId="ADAL" clId="{B9586FC7-1ADA-4368-AE13-4AF4FF7EC188}" dt="2023-07-10T03:24:26.118" v="6479" actId="1076"/>
          <ac:cxnSpMkLst>
            <pc:docMk/>
            <pc:sldMk cId="4110352610" sldId="313"/>
            <ac:cxnSpMk id="28" creationId="{5EF9DB51-D486-92A9-7104-A9A0E9005ECC}"/>
          </ac:cxnSpMkLst>
        </pc:cxnChg>
        <pc:cxnChg chg="mod">
          <ac:chgData name="Toby Donaldson" userId="2e6e5431-bb17-4c41-9985-d39c50d83c73" providerId="ADAL" clId="{B9586FC7-1ADA-4368-AE13-4AF4FF7EC188}" dt="2023-07-10T03:24:26.118" v="6479" actId="1076"/>
          <ac:cxnSpMkLst>
            <pc:docMk/>
            <pc:sldMk cId="4110352610" sldId="313"/>
            <ac:cxnSpMk id="33" creationId="{1281FA29-A2F3-86BF-530B-397CE069D377}"/>
          </ac:cxnSpMkLst>
        </pc:cxnChg>
        <pc:cxnChg chg="mod">
          <ac:chgData name="Toby Donaldson" userId="2e6e5431-bb17-4c41-9985-d39c50d83c73" providerId="ADAL" clId="{B9586FC7-1ADA-4368-AE13-4AF4FF7EC188}" dt="2023-07-10T03:24:26.118" v="6479" actId="1076"/>
          <ac:cxnSpMkLst>
            <pc:docMk/>
            <pc:sldMk cId="4110352610" sldId="313"/>
            <ac:cxnSpMk id="40" creationId="{B9373725-F3AD-1375-B765-50C59B3D3A08}"/>
          </ac:cxnSpMkLst>
        </pc:cxnChg>
        <pc:cxnChg chg="mod">
          <ac:chgData name="Toby Donaldson" userId="2e6e5431-bb17-4c41-9985-d39c50d83c73" providerId="ADAL" clId="{B9586FC7-1ADA-4368-AE13-4AF4FF7EC188}" dt="2023-07-10T03:24:26.118" v="6479" actId="1076"/>
          <ac:cxnSpMkLst>
            <pc:docMk/>
            <pc:sldMk cId="4110352610" sldId="313"/>
            <ac:cxnSpMk id="47" creationId="{D5BB11E4-A387-DE5A-029A-67FCFB57ABB2}"/>
          </ac:cxnSpMkLst>
        </pc:cxnChg>
        <pc:cxnChg chg="mod">
          <ac:chgData name="Toby Donaldson" userId="2e6e5431-bb17-4c41-9985-d39c50d83c73" providerId="ADAL" clId="{B9586FC7-1ADA-4368-AE13-4AF4FF7EC188}" dt="2023-07-10T03:24:26.118" v="6479" actId="1076"/>
          <ac:cxnSpMkLst>
            <pc:docMk/>
            <pc:sldMk cId="4110352610" sldId="313"/>
            <ac:cxnSpMk id="49" creationId="{841A0F78-2FDD-426D-71B5-C657935D7F2E}"/>
          </ac:cxnSpMkLst>
        </pc:cxnChg>
        <pc:cxnChg chg="mod">
          <ac:chgData name="Toby Donaldson" userId="2e6e5431-bb17-4c41-9985-d39c50d83c73" providerId="ADAL" clId="{B9586FC7-1ADA-4368-AE13-4AF4FF7EC188}" dt="2023-07-10T03:23:06.433" v="6471" actId="1076"/>
          <ac:cxnSpMkLst>
            <pc:docMk/>
            <pc:sldMk cId="4110352610" sldId="313"/>
            <ac:cxnSpMk id="86" creationId="{68A43FA7-6378-356A-FA7C-189841A8D272}"/>
          </ac:cxnSpMkLst>
        </pc:cxnChg>
        <pc:cxnChg chg="mod">
          <ac:chgData name="Toby Donaldson" userId="2e6e5431-bb17-4c41-9985-d39c50d83c73" providerId="ADAL" clId="{B9586FC7-1ADA-4368-AE13-4AF4FF7EC188}" dt="2023-07-10T03:24:26.118" v="6479" actId="1076"/>
          <ac:cxnSpMkLst>
            <pc:docMk/>
            <pc:sldMk cId="4110352610" sldId="313"/>
            <ac:cxnSpMk id="87" creationId="{19DD5012-5F0B-EBA3-7D14-F0BF1E3CF87A}"/>
          </ac:cxnSpMkLst>
        </pc:cxnChg>
      </pc:sldChg>
      <pc:sldChg chg="addSp modSp new mod">
        <pc:chgData name="Toby Donaldson" userId="2e6e5431-bb17-4c41-9985-d39c50d83c73" providerId="ADAL" clId="{B9586FC7-1ADA-4368-AE13-4AF4FF7EC188}" dt="2023-07-10T03:41:10.290" v="7113" actId="20577"/>
        <pc:sldMkLst>
          <pc:docMk/>
          <pc:sldMk cId="2096680121" sldId="314"/>
        </pc:sldMkLst>
        <pc:spChg chg="mod">
          <ac:chgData name="Toby Donaldson" userId="2e6e5431-bb17-4c41-9985-d39c50d83c73" providerId="ADAL" clId="{B9586FC7-1ADA-4368-AE13-4AF4FF7EC188}" dt="2023-07-10T03:37:06.839" v="6748" actId="14100"/>
          <ac:spMkLst>
            <pc:docMk/>
            <pc:sldMk cId="2096680121" sldId="314"/>
            <ac:spMk id="2" creationId="{CA164760-CEC6-914F-AF64-E3CA8D563907}"/>
          </ac:spMkLst>
        </pc:spChg>
        <pc:spChg chg="mod">
          <ac:chgData name="Toby Donaldson" userId="2e6e5431-bb17-4c41-9985-d39c50d83c73" providerId="ADAL" clId="{B9586FC7-1ADA-4368-AE13-4AF4FF7EC188}" dt="2023-07-10T03:40:41.339" v="7109" actId="14100"/>
          <ac:spMkLst>
            <pc:docMk/>
            <pc:sldMk cId="2096680121" sldId="314"/>
            <ac:spMk id="3" creationId="{F84C790D-A0C0-3CDE-8E32-3D5357E10699}"/>
          </ac:spMkLst>
        </pc:spChg>
        <pc:spChg chg="add mod">
          <ac:chgData name="Toby Donaldson" userId="2e6e5431-bb17-4c41-9985-d39c50d83c73" providerId="ADAL" clId="{B9586FC7-1ADA-4368-AE13-4AF4FF7EC188}" dt="2023-07-10T03:38:21.138" v="6905" actId="1076"/>
          <ac:spMkLst>
            <pc:docMk/>
            <pc:sldMk cId="2096680121" sldId="314"/>
            <ac:spMk id="5" creationId="{9E0C20C2-C182-8533-2DE3-53E5D179E268}"/>
          </ac:spMkLst>
        </pc:spChg>
        <pc:spChg chg="add mod">
          <ac:chgData name="Toby Donaldson" userId="2e6e5431-bb17-4c41-9985-d39c50d83c73" providerId="ADAL" clId="{B9586FC7-1ADA-4368-AE13-4AF4FF7EC188}" dt="2023-07-10T03:38:21.138" v="6905" actId="1076"/>
          <ac:spMkLst>
            <pc:docMk/>
            <pc:sldMk cId="2096680121" sldId="314"/>
            <ac:spMk id="6" creationId="{44FEED09-3B05-EE8B-3210-9DF50B6C3A2B}"/>
          </ac:spMkLst>
        </pc:spChg>
        <pc:spChg chg="add mod">
          <ac:chgData name="Toby Donaldson" userId="2e6e5431-bb17-4c41-9985-d39c50d83c73" providerId="ADAL" clId="{B9586FC7-1ADA-4368-AE13-4AF4FF7EC188}" dt="2023-07-10T03:39:09.302" v="7021" actId="1076"/>
          <ac:spMkLst>
            <pc:docMk/>
            <pc:sldMk cId="2096680121" sldId="314"/>
            <ac:spMk id="9" creationId="{F8E5A540-E702-1A38-546C-F57E078B18E2}"/>
          </ac:spMkLst>
        </pc:spChg>
        <pc:spChg chg="add mod">
          <ac:chgData name="Toby Donaldson" userId="2e6e5431-bb17-4c41-9985-d39c50d83c73" providerId="ADAL" clId="{B9586FC7-1ADA-4368-AE13-4AF4FF7EC188}" dt="2023-07-10T03:41:10.290" v="7113" actId="20577"/>
          <ac:spMkLst>
            <pc:docMk/>
            <pc:sldMk cId="2096680121" sldId="314"/>
            <ac:spMk id="10" creationId="{BBFF1789-F43F-8554-AB89-037D59B45104}"/>
          </ac:spMkLst>
        </pc:spChg>
        <pc:grpChg chg="add mod">
          <ac:chgData name="Toby Donaldson" userId="2e6e5431-bb17-4c41-9985-d39c50d83c73" providerId="ADAL" clId="{B9586FC7-1ADA-4368-AE13-4AF4FF7EC188}" dt="2023-07-10T03:38:21.138" v="6905" actId="1076"/>
          <ac:grpSpMkLst>
            <pc:docMk/>
            <pc:sldMk cId="2096680121" sldId="314"/>
            <ac:grpSpMk id="7" creationId="{86CE409C-172B-07C2-0775-9328E983A673}"/>
          </ac:grpSpMkLst>
        </pc:grpChg>
        <pc:grpChg chg="add mod">
          <ac:chgData name="Toby Donaldson" userId="2e6e5431-bb17-4c41-9985-d39c50d83c73" providerId="ADAL" clId="{B9586FC7-1ADA-4368-AE13-4AF4FF7EC188}" dt="2023-07-10T03:38:21.138" v="6905" actId="1076"/>
          <ac:grpSpMkLst>
            <pc:docMk/>
            <pc:sldMk cId="2096680121" sldId="314"/>
            <ac:grpSpMk id="8" creationId="{CFDCC5B6-F390-4401-A17F-F3609E2CE8FF}"/>
          </ac:grpSpMkLst>
        </pc:grpChg>
        <pc:picChg chg="add mod">
          <ac:chgData name="Toby Donaldson" userId="2e6e5431-bb17-4c41-9985-d39c50d83c73" providerId="ADAL" clId="{B9586FC7-1ADA-4368-AE13-4AF4FF7EC188}" dt="2023-07-10T03:38:21.138" v="6905" actId="1076"/>
          <ac:picMkLst>
            <pc:docMk/>
            <pc:sldMk cId="2096680121" sldId="314"/>
            <ac:picMk id="1026" creationId="{5E648BB5-AFD7-AAAC-0D27-C4DF65A1A4BE}"/>
          </ac:picMkLst>
        </pc:picChg>
        <pc:picChg chg="add mod">
          <ac:chgData name="Toby Donaldson" userId="2e6e5431-bb17-4c41-9985-d39c50d83c73" providerId="ADAL" clId="{B9586FC7-1ADA-4368-AE13-4AF4FF7EC188}" dt="2023-07-10T03:38:21.138" v="6905" actId="1076"/>
          <ac:picMkLst>
            <pc:docMk/>
            <pc:sldMk cId="2096680121" sldId="314"/>
            <ac:picMk id="1028" creationId="{D325A1CE-DFF7-A5E8-1E51-BCDE163A0950}"/>
          </ac:picMkLst>
        </pc:picChg>
      </pc:sldChg>
      <pc:sldChg chg="addSp delSp modSp add del mod">
        <pc:chgData name="Toby Donaldson" userId="2e6e5431-bb17-4c41-9985-d39c50d83c73" providerId="ADAL" clId="{B9586FC7-1ADA-4368-AE13-4AF4FF7EC188}" dt="2023-07-10T03:53:49.029" v="7594" actId="2696"/>
        <pc:sldMkLst>
          <pc:docMk/>
          <pc:sldMk cId="2623246839" sldId="315"/>
        </pc:sldMkLst>
        <pc:spChg chg="del">
          <ac:chgData name="Toby Donaldson" userId="2e6e5431-bb17-4c41-9985-d39c50d83c73" providerId="ADAL" clId="{B9586FC7-1ADA-4368-AE13-4AF4FF7EC188}" dt="2023-07-10T03:41:49.045" v="7118" actId="21"/>
          <ac:spMkLst>
            <pc:docMk/>
            <pc:sldMk cId="2623246839" sldId="315"/>
            <ac:spMk id="2" creationId="{CA164760-CEC6-914F-AF64-E3CA8D563907}"/>
          </ac:spMkLst>
        </pc:spChg>
        <pc:spChg chg="del">
          <ac:chgData name="Toby Donaldson" userId="2e6e5431-bb17-4c41-9985-d39c50d83c73" providerId="ADAL" clId="{B9586FC7-1ADA-4368-AE13-4AF4FF7EC188}" dt="2023-07-10T03:41:43.556" v="7116" actId="21"/>
          <ac:spMkLst>
            <pc:docMk/>
            <pc:sldMk cId="2623246839" sldId="315"/>
            <ac:spMk id="3" creationId="{F84C790D-A0C0-3CDE-8E32-3D5357E10699}"/>
          </ac:spMkLst>
        </pc:spChg>
        <pc:spChg chg="del">
          <ac:chgData name="Toby Donaldson" userId="2e6e5431-bb17-4c41-9985-d39c50d83c73" providerId="ADAL" clId="{B9586FC7-1ADA-4368-AE13-4AF4FF7EC188}" dt="2023-07-10T03:41:39.901" v="7115" actId="21"/>
          <ac:spMkLst>
            <pc:docMk/>
            <pc:sldMk cId="2623246839" sldId="315"/>
            <ac:spMk id="9" creationId="{F8E5A540-E702-1A38-546C-F57E078B18E2}"/>
          </ac:spMkLst>
        </pc:spChg>
        <pc:spChg chg="del mod">
          <ac:chgData name="Toby Donaldson" userId="2e6e5431-bb17-4c41-9985-d39c50d83c73" providerId="ADAL" clId="{B9586FC7-1ADA-4368-AE13-4AF4FF7EC188}" dt="2023-07-10T03:50:40.563" v="7519" actId="21"/>
          <ac:spMkLst>
            <pc:docMk/>
            <pc:sldMk cId="2623246839" sldId="315"/>
            <ac:spMk id="10" creationId="{BBFF1789-F43F-8554-AB89-037D59B45104}"/>
          </ac:spMkLst>
        </pc:spChg>
        <pc:spChg chg="add del mod">
          <ac:chgData name="Toby Donaldson" userId="2e6e5431-bb17-4c41-9985-d39c50d83c73" providerId="ADAL" clId="{B9586FC7-1ADA-4368-AE13-4AF4FF7EC188}" dt="2023-07-10T03:41:46.116" v="7117" actId="21"/>
          <ac:spMkLst>
            <pc:docMk/>
            <pc:sldMk cId="2623246839" sldId="315"/>
            <ac:spMk id="12" creationId="{9B79762D-0F50-116A-813C-4D2D4D4BD517}"/>
          </ac:spMkLst>
        </pc:spChg>
        <pc:spChg chg="add del mod">
          <ac:chgData name="Toby Donaldson" userId="2e6e5431-bb17-4c41-9985-d39c50d83c73" providerId="ADAL" clId="{B9586FC7-1ADA-4368-AE13-4AF4FF7EC188}" dt="2023-07-10T03:41:51.141" v="7119" actId="21"/>
          <ac:spMkLst>
            <pc:docMk/>
            <pc:sldMk cId="2623246839" sldId="315"/>
            <ac:spMk id="14" creationId="{E5E74868-917D-754A-D591-32D28B672CE5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15" creationId="{1D6B9C70-1561-FC4F-91EA-8E5C8DB14DE0}"/>
          </ac:spMkLst>
        </pc:spChg>
        <pc:spChg chg="add del mod">
          <ac:chgData name="Toby Donaldson" userId="2e6e5431-bb17-4c41-9985-d39c50d83c73" providerId="ADAL" clId="{B9586FC7-1ADA-4368-AE13-4AF4FF7EC188}" dt="2023-07-10T03:45:06.450" v="7279" actId="21"/>
          <ac:spMkLst>
            <pc:docMk/>
            <pc:sldMk cId="2623246839" sldId="315"/>
            <ac:spMk id="16" creationId="{E2D049E4-1760-F0CD-6DBD-5E9F8365EBA2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17" creationId="{8E7FD351-68E5-83C1-967E-3C8F878DD7EB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18" creationId="{6F2116D8-BD60-3802-B615-E0F1034E2FF0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19" creationId="{B941DF0E-D220-DE83-4B3B-7E93D4918159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20" creationId="{AAAE3941-5F4A-7447-0A0C-A9EBF492E9CE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21" creationId="{D0EDD923-E8C2-F226-AC2C-0AFB3E8912E3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22" creationId="{6626BBCB-54CE-ED9E-C7B9-AB22961F0EB9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23" creationId="{FB7EEF9A-6709-35F9-20BF-E844D6C0DBD1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24" creationId="{010A2B2B-54F1-B006-91B1-DE2544E66152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25" creationId="{629A69DC-EB57-8678-F751-F1B7C5D4DCFA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26" creationId="{4312F671-1304-CC6A-F773-0BCEEC5F81E2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32" creationId="{9A6E14D8-303D-34DD-12B2-0A89A68101E7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33" creationId="{61A13DFA-69D9-56FA-C633-2C85A7299707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34" creationId="{40B2B1F1-7E4C-F0DA-8710-A04A4CD8B4F1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35" creationId="{713B0A9C-49D3-9302-6A87-1A2729CEBA09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36" creationId="{1EDE967E-B8C5-4B99-C961-0FE79392D5B4}"/>
          </ac:spMkLst>
        </pc:spChg>
        <pc:spChg chg="add del mod">
          <ac:chgData name="Toby Donaldson" userId="2e6e5431-bb17-4c41-9985-d39c50d83c73" providerId="ADAL" clId="{B9586FC7-1ADA-4368-AE13-4AF4FF7EC188}" dt="2023-07-10T03:45:04.341" v="7278" actId="21"/>
          <ac:spMkLst>
            <pc:docMk/>
            <pc:sldMk cId="2623246839" sldId="315"/>
            <ac:spMk id="37" creationId="{F545CA49-D1E8-18C9-EC8B-A1DE715783F3}"/>
          </ac:spMkLst>
        </pc:spChg>
        <pc:spChg chg="add del mod">
          <ac:chgData name="Toby Donaldson" userId="2e6e5431-bb17-4c41-9985-d39c50d83c73" providerId="ADAL" clId="{B9586FC7-1ADA-4368-AE13-4AF4FF7EC188}" dt="2023-07-10T03:48:58.413" v="7497" actId="21"/>
          <ac:spMkLst>
            <pc:docMk/>
            <pc:sldMk cId="2623246839" sldId="315"/>
            <ac:spMk id="41" creationId="{DFBF947A-693A-0961-1381-A89668F2FFD9}"/>
          </ac:spMkLst>
        </pc:spChg>
        <pc:spChg chg="add mod">
          <ac:chgData name="Toby Donaldson" userId="2e6e5431-bb17-4c41-9985-d39c50d83c73" providerId="ADAL" clId="{B9586FC7-1ADA-4368-AE13-4AF4FF7EC188}" dt="2023-07-10T03:49:10.205" v="7500" actId="1076"/>
          <ac:spMkLst>
            <pc:docMk/>
            <pc:sldMk cId="2623246839" sldId="315"/>
            <ac:spMk id="42" creationId="{1F86A881-5D43-4F06-01CC-73613D54CB45}"/>
          </ac:spMkLst>
        </pc:spChg>
        <pc:spChg chg="add del mod">
          <ac:chgData name="Toby Donaldson" userId="2e6e5431-bb17-4c41-9985-d39c50d83c73" providerId="ADAL" clId="{B9586FC7-1ADA-4368-AE13-4AF4FF7EC188}" dt="2023-07-10T03:45:07.596" v="7281"/>
          <ac:spMkLst>
            <pc:docMk/>
            <pc:sldMk cId="2623246839" sldId="315"/>
            <ac:spMk id="44" creationId="{BBA1724A-808D-4D47-AF73-62CA14A6BFE4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45" creationId="{EC636A5F-A981-6BEE-3239-CDC75C043239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46" creationId="{E7EB5590-AC16-022A-743F-F44ED6A3C301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47" creationId="{23A160AF-9824-14C1-DE80-31AB5134B90A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48" creationId="{C16A41D4-FC33-20DB-A537-CD9599CDB6AD}"/>
          </ac:spMkLst>
        </pc:spChg>
        <pc:spChg chg="mod">
          <ac:chgData name="Toby Donaldson" userId="2e6e5431-bb17-4c41-9985-d39c50d83c73" providerId="ADAL" clId="{B9586FC7-1ADA-4368-AE13-4AF4FF7EC188}" dt="2023-07-10T03:45:24.225" v="7282"/>
          <ac:spMkLst>
            <pc:docMk/>
            <pc:sldMk cId="2623246839" sldId="315"/>
            <ac:spMk id="50" creationId="{F9724FA9-5DA0-7C7E-253E-EE58E39AE88A}"/>
          </ac:spMkLst>
        </pc:spChg>
        <pc:spChg chg="mod">
          <ac:chgData name="Toby Donaldson" userId="2e6e5431-bb17-4c41-9985-d39c50d83c73" providerId="ADAL" clId="{B9586FC7-1ADA-4368-AE13-4AF4FF7EC188}" dt="2023-07-10T03:45:24.225" v="7282"/>
          <ac:spMkLst>
            <pc:docMk/>
            <pc:sldMk cId="2623246839" sldId="315"/>
            <ac:spMk id="51" creationId="{B20154A4-C223-3DBF-371A-7321E3AA33BA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54" creationId="{1729548D-AE48-7AC5-CD9E-83734E01F43A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55" creationId="{6E05A537-277A-0F40-86C3-2314C26583A4}"/>
          </ac:spMkLst>
        </pc:spChg>
        <pc:spChg chg="mod">
          <ac:chgData name="Toby Donaldson" userId="2e6e5431-bb17-4c41-9985-d39c50d83c73" providerId="ADAL" clId="{B9586FC7-1ADA-4368-AE13-4AF4FF7EC188}" dt="2023-07-10T03:45:24.225" v="7282"/>
          <ac:spMkLst>
            <pc:docMk/>
            <pc:sldMk cId="2623246839" sldId="315"/>
            <ac:spMk id="57" creationId="{5EF6BACE-6952-082E-1187-187D775780CD}"/>
          </ac:spMkLst>
        </pc:spChg>
        <pc:spChg chg="mod">
          <ac:chgData name="Toby Donaldson" userId="2e6e5431-bb17-4c41-9985-d39c50d83c73" providerId="ADAL" clId="{B9586FC7-1ADA-4368-AE13-4AF4FF7EC188}" dt="2023-07-10T03:45:24.225" v="7282"/>
          <ac:spMkLst>
            <pc:docMk/>
            <pc:sldMk cId="2623246839" sldId="315"/>
            <ac:spMk id="58" creationId="{A2876AF8-9617-1DDE-1E1E-3F0CB9635929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59" creationId="{C6F89F2A-7245-2844-A1BB-4C522A3F68EF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60" creationId="{25ACECF4-C2AD-A3F8-5891-E01D264FBF8A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1027" creationId="{B56A0783-DE73-7CA8-9536-AB0206C706FC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1030" creationId="{976100A0-F75F-141F-82A0-A15EAC3CBD79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1032" creationId="{4B7600D0-4249-D0FC-601A-84679A0EC198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1034" creationId="{81B59314-59AF-6496-87A2-294CABD8C55C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1036" creationId="{7AD81369-FDE3-6C94-2357-4062FF3085FE}"/>
          </ac:spMkLst>
        </pc:spChg>
        <pc:spChg chg="mod">
          <ac:chgData name="Toby Donaldson" userId="2e6e5431-bb17-4c41-9985-d39c50d83c73" providerId="ADAL" clId="{B9586FC7-1ADA-4368-AE13-4AF4FF7EC188}" dt="2023-07-10T03:45:24.225" v="7282"/>
          <ac:spMkLst>
            <pc:docMk/>
            <pc:sldMk cId="2623246839" sldId="315"/>
            <ac:spMk id="1038" creationId="{A2F6B5ED-26C2-C1AD-CD9F-F124B9725BD3}"/>
          </ac:spMkLst>
        </pc:spChg>
        <pc:spChg chg="mod">
          <ac:chgData name="Toby Donaldson" userId="2e6e5431-bb17-4c41-9985-d39c50d83c73" providerId="ADAL" clId="{B9586FC7-1ADA-4368-AE13-4AF4FF7EC188}" dt="2023-07-10T03:45:24.225" v="7282"/>
          <ac:spMkLst>
            <pc:docMk/>
            <pc:sldMk cId="2623246839" sldId="315"/>
            <ac:spMk id="1039" creationId="{A51E7DAD-F1C6-36C5-B875-1F8A1BBFFFE3}"/>
          </ac:spMkLst>
        </pc:spChg>
        <pc:spChg chg="add del mod">
          <ac:chgData name="Toby Donaldson" userId="2e6e5431-bb17-4c41-9985-d39c50d83c73" providerId="ADAL" clId="{B9586FC7-1ADA-4368-AE13-4AF4FF7EC188}" dt="2023-07-10T03:45:34.013" v="7284" actId="21"/>
          <ac:spMkLst>
            <pc:docMk/>
            <pc:sldMk cId="2623246839" sldId="315"/>
            <ac:spMk id="1042" creationId="{D1308AF4-E00B-20D4-1C22-9658026DC6B2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1044" creationId="{68B8AE51-1756-9AA2-6C1F-4A790E5E2A19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1046" creationId="{B0B29462-6D1F-8626-D02A-9ED629E8F11A}"/>
          </ac:spMkLst>
        </pc:spChg>
        <pc:spChg chg="add mod">
          <ac:chgData name="Toby Donaldson" userId="2e6e5431-bb17-4c41-9985-d39c50d83c73" providerId="ADAL" clId="{B9586FC7-1ADA-4368-AE13-4AF4FF7EC188}" dt="2023-07-10T03:45:29.817" v="7283" actId="1076"/>
          <ac:spMkLst>
            <pc:docMk/>
            <pc:sldMk cId="2623246839" sldId="315"/>
            <ac:spMk id="1048" creationId="{9C5FDEFD-1A7B-AA92-0132-063E6B7A0FAF}"/>
          </ac:spMkLst>
        </pc:spChg>
        <pc:spChg chg="add mod">
          <ac:chgData name="Toby Donaldson" userId="2e6e5431-bb17-4c41-9985-d39c50d83c73" providerId="ADAL" clId="{B9586FC7-1ADA-4368-AE13-4AF4FF7EC188}" dt="2023-07-10T03:52:00.048" v="7583" actId="1076"/>
          <ac:spMkLst>
            <pc:docMk/>
            <pc:sldMk cId="2623246839" sldId="315"/>
            <ac:spMk id="1049" creationId="{A4184F60-CFD4-48CF-7136-A532626AE325}"/>
          </ac:spMkLst>
        </pc:spChg>
        <pc:spChg chg="add del mod">
          <ac:chgData name="Toby Donaldson" userId="2e6e5431-bb17-4c41-9985-d39c50d83c73" providerId="ADAL" clId="{B9586FC7-1ADA-4368-AE13-4AF4FF7EC188}" dt="2023-07-10T03:52:32.661" v="7586" actId="21"/>
          <ac:spMkLst>
            <pc:docMk/>
            <pc:sldMk cId="2623246839" sldId="315"/>
            <ac:spMk id="1050" creationId="{4ADBB19B-C54F-2731-73B6-E27501E7615A}"/>
          </ac:spMkLst>
        </pc:spChg>
        <pc:spChg chg="add del mod">
          <ac:chgData name="Toby Donaldson" userId="2e6e5431-bb17-4c41-9985-d39c50d83c73" providerId="ADAL" clId="{B9586FC7-1ADA-4368-AE13-4AF4FF7EC188}" dt="2023-07-10T03:52:32.661" v="7586" actId="21"/>
          <ac:spMkLst>
            <pc:docMk/>
            <pc:sldMk cId="2623246839" sldId="315"/>
            <ac:spMk id="1051" creationId="{D3156780-25E4-87BD-9288-7821277C2EB4}"/>
          </ac:spMkLst>
        </pc:spChg>
        <pc:spChg chg="add del mod">
          <ac:chgData name="Toby Donaldson" userId="2e6e5431-bb17-4c41-9985-d39c50d83c73" providerId="ADAL" clId="{B9586FC7-1ADA-4368-AE13-4AF4FF7EC188}" dt="2023-07-10T03:52:32.661" v="7586" actId="21"/>
          <ac:spMkLst>
            <pc:docMk/>
            <pc:sldMk cId="2623246839" sldId="315"/>
            <ac:spMk id="1052" creationId="{684A2E51-6A83-9CE0-30CF-FEF9C60B407D}"/>
          </ac:spMkLst>
        </pc:spChg>
        <pc:spChg chg="add del mod">
          <ac:chgData name="Toby Donaldson" userId="2e6e5431-bb17-4c41-9985-d39c50d83c73" providerId="ADAL" clId="{B9586FC7-1ADA-4368-AE13-4AF4FF7EC188}" dt="2023-07-10T03:52:32.661" v="7586" actId="21"/>
          <ac:spMkLst>
            <pc:docMk/>
            <pc:sldMk cId="2623246839" sldId="315"/>
            <ac:spMk id="1053" creationId="{6D1F9DBB-AC20-1152-6CA9-69A9791510DF}"/>
          </ac:spMkLst>
        </pc:spChg>
        <pc:spChg chg="add del mod">
          <ac:chgData name="Toby Donaldson" userId="2e6e5431-bb17-4c41-9985-d39c50d83c73" providerId="ADAL" clId="{B9586FC7-1ADA-4368-AE13-4AF4FF7EC188}" dt="2023-07-10T03:52:32.661" v="7586" actId="21"/>
          <ac:spMkLst>
            <pc:docMk/>
            <pc:sldMk cId="2623246839" sldId="315"/>
            <ac:spMk id="1054" creationId="{0271A9B0-A32E-B6A1-1C1C-C6B88A88B751}"/>
          </ac:spMkLst>
        </pc:spChg>
        <pc:spChg chg="add del mod">
          <ac:chgData name="Toby Donaldson" userId="2e6e5431-bb17-4c41-9985-d39c50d83c73" providerId="ADAL" clId="{B9586FC7-1ADA-4368-AE13-4AF4FF7EC188}" dt="2023-07-10T03:52:32.661" v="7586" actId="21"/>
          <ac:spMkLst>
            <pc:docMk/>
            <pc:sldMk cId="2623246839" sldId="315"/>
            <ac:spMk id="1055" creationId="{B0822140-247B-105A-6D1A-454D5743D173}"/>
          </ac:spMkLst>
        </pc:spChg>
        <pc:spChg chg="add del mod">
          <ac:chgData name="Toby Donaldson" userId="2e6e5431-bb17-4c41-9985-d39c50d83c73" providerId="ADAL" clId="{B9586FC7-1ADA-4368-AE13-4AF4FF7EC188}" dt="2023-07-10T03:52:32.661" v="7586" actId="21"/>
          <ac:spMkLst>
            <pc:docMk/>
            <pc:sldMk cId="2623246839" sldId="315"/>
            <ac:spMk id="1056" creationId="{48E3A8B8-A6A9-3A84-A0DB-1F5E63588FA7}"/>
          </ac:spMkLst>
        </pc:spChg>
        <pc:spChg chg="add mod">
          <ac:chgData name="Toby Donaldson" userId="2e6e5431-bb17-4c41-9985-d39c50d83c73" providerId="ADAL" clId="{B9586FC7-1ADA-4368-AE13-4AF4FF7EC188}" dt="2023-07-10T03:49:23.048" v="7503" actId="20577"/>
          <ac:spMkLst>
            <pc:docMk/>
            <pc:sldMk cId="2623246839" sldId="315"/>
            <ac:spMk id="1057" creationId="{5FCD30D0-A338-5BB7-37C8-890666E523AA}"/>
          </ac:spMkLst>
        </pc:spChg>
        <pc:spChg chg="add mod">
          <ac:chgData name="Toby Donaldson" userId="2e6e5431-bb17-4c41-9985-d39c50d83c73" providerId="ADAL" clId="{B9586FC7-1ADA-4368-AE13-4AF4FF7EC188}" dt="2023-07-10T03:49:30.140" v="7505" actId="1076"/>
          <ac:spMkLst>
            <pc:docMk/>
            <pc:sldMk cId="2623246839" sldId="315"/>
            <ac:spMk id="1058" creationId="{6D629D09-46A6-96CF-2AF3-F989E8668934}"/>
          </ac:spMkLst>
        </pc:spChg>
        <pc:spChg chg="add mod">
          <ac:chgData name="Toby Donaldson" userId="2e6e5431-bb17-4c41-9985-d39c50d83c73" providerId="ADAL" clId="{B9586FC7-1ADA-4368-AE13-4AF4FF7EC188}" dt="2023-07-10T03:49:36.450" v="7507" actId="1076"/>
          <ac:spMkLst>
            <pc:docMk/>
            <pc:sldMk cId="2623246839" sldId="315"/>
            <ac:spMk id="1059" creationId="{05B8FCEB-CD23-57D0-F4D9-1C784C6CC757}"/>
          </ac:spMkLst>
        </pc:spChg>
        <pc:spChg chg="add mod">
          <ac:chgData name="Toby Donaldson" userId="2e6e5431-bb17-4c41-9985-d39c50d83c73" providerId="ADAL" clId="{B9586FC7-1ADA-4368-AE13-4AF4FF7EC188}" dt="2023-07-10T03:49:42.025" v="7509" actId="1076"/>
          <ac:spMkLst>
            <pc:docMk/>
            <pc:sldMk cId="2623246839" sldId="315"/>
            <ac:spMk id="1060" creationId="{DBA6619A-D9E4-7E27-9DA0-150447BBD27D}"/>
          </ac:spMkLst>
        </pc:spChg>
        <pc:spChg chg="add mod">
          <ac:chgData name="Toby Donaldson" userId="2e6e5431-bb17-4c41-9985-d39c50d83c73" providerId="ADAL" clId="{B9586FC7-1ADA-4368-AE13-4AF4FF7EC188}" dt="2023-07-10T03:49:48.316" v="7511" actId="1076"/>
          <ac:spMkLst>
            <pc:docMk/>
            <pc:sldMk cId="2623246839" sldId="315"/>
            <ac:spMk id="1061" creationId="{3DC98877-1E1A-9D72-CD79-D0B2D7758408}"/>
          </ac:spMkLst>
        </pc:spChg>
        <pc:spChg chg="add mod">
          <ac:chgData name="Toby Donaldson" userId="2e6e5431-bb17-4c41-9985-d39c50d83c73" providerId="ADAL" clId="{B9586FC7-1ADA-4368-AE13-4AF4FF7EC188}" dt="2023-07-10T03:49:56.328" v="7513" actId="1076"/>
          <ac:spMkLst>
            <pc:docMk/>
            <pc:sldMk cId="2623246839" sldId="315"/>
            <ac:spMk id="1062" creationId="{1CC107F5-D102-4B28-124F-A06DDAECF3A9}"/>
          </ac:spMkLst>
        </pc:spChg>
        <pc:spChg chg="add mod">
          <ac:chgData name="Toby Donaldson" userId="2e6e5431-bb17-4c41-9985-d39c50d83c73" providerId="ADAL" clId="{B9586FC7-1ADA-4368-AE13-4AF4FF7EC188}" dt="2023-07-10T03:50:15.189" v="7518" actId="1076"/>
          <ac:spMkLst>
            <pc:docMk/>
            <pc:sldMk cId="2623246839" sldId="315"/>
            <ac:spMk id="1063" creationId="{8E8E6547-9695-2193-A787-362A34017802}"/>
          </ac:spMkLst>
        </pc:spChg>
        <pc:spChg chg="add mod">
          <ac:chgData name="Toby Donaldson" userId="2e6e5431-bb17-4c41-9985-d39c50d83c73" providerId="ADAL" clId="{B9586FC7-1ADA-4368-AE13-4AF4FF7EC188}" dt="2023-07-10T03:50:08.514" v="7517" actId="1076"/>
          <ac:spMkLst>
            <pc:docMk/>
            <pc:sldMk cId="2623246839" sldId="315"/>
            <ac:spMk id="1064" creationId="{378BB00E-9EC2-C635-C546-FA1C1F3283F3}"/>
          </ac:spMkLst>
        </pc:spChg>
        <pc:grpChg chg="del">
          <ac:chgData name="Toby Donaldson" userId="2e6e5431-bb17-4c41-9985-d39c50d83c73" providerId="ADAL" clId="{B9586FC7-1ADA-4368-AE13-4AF4FF7EC188}" dt="2023-07-10T03:41:39.901" v="7115" actId="21"/>
          <ac:grpSpMkLst>
            <pc:docMk/>
            <pc:sldMk cId="2623246839" sldId="315"/>
            <ac:grpSpMk id="7" creationId="{86CE409C-172B-07C2-0775-9328E983A673}"/>
          </ac:grpSpMkLst>
        </pc:grpChg>
        <pc:grpChg chg="del">
          <ac:chgData name="Toby Donaldson" userId="2e6e5431-bb17-4c41-9985-d39c50d83c73" providerId="ADAL" clId="{B9586FC7-1ADA-4368-AE13-4AF4FF7EC188}" dt="2023-07-10T03:41:39.901" v="7115" actId="21"/>
          <ac:grpSpMkLst>
            <pc:docMk/>
            <pc:sldMk cId="2623246839" sldId="315"/>
            <ac:grpSpMk id="8" creationId="{CFDCC5B6-F390-4401-A17F-F3609E2CE8FF}"/>
          </ac:grpSpMkLst>
        </pc:grpChg>
        <pc:grpChg chg="add mod">
          <ac:chgData name="Toby Donaldson" userId="2e6e5431-bb17-4c41-9985-d39c50d83c73" providerId="ADAL" clId="{B9586FC7-1ADA-4368-AE13-4AF4FF7EC188}" dt="2023-07-10T03:45:29.817" v="7283" actId="1076"/>
          <ac:grpSpMkLst>
            <pc:docMk/>
            <pc:sldMk cId="2623246839" sldId="315"/>
            <ac:grpSpMk id="49" creationId="{E1BA1087-F893-D184-A5F9-C014CAC1D9A0}"/>
          </ac:grpSpMkLst>
        </pc:grpChg>
        <pc:grpChg chg="add mod">
          <ac:chgData name="Toby Donaldson" userId="2e6e5431-bb17-4c41-9985-d39c50d83c73" providerId="ADAL" clId="{B9586FC7-1ADA-4368-AE13-4AF4FF7EC188}" dt="2023-07-10T03:45:29.817" v="7283" actId="1076"/>
          <ac:grpSpMkLst>
            <pc:docMk/>
            <pc:sldMk cId="2623246839" sldId="315"/>
            <ac:grpSpMk id="56" creationId="{9A24E728-6FBC-52F8-0D3A-C24A58546C73}"/>
          </ac:grpSpMkLst>
        </pc:grpChg>
        <pc:grpChg chg="add mod">
          <ac:chgData name="Toby Donaldson" userId="2e6e5431-bb17-4c41-9985-d39c50d83c73" providerId="ADAL" clId="{B9586FC7-1ADA-4368-AE13-4AF4FF7EC188}" dt="2023-07-10T03:45:29.817" v="7283" actId="1076"/>
          <ac:grpSpMkLst>
            <pc:docMk/>
            <pc:sldMk cId="2623246839" sldId="315"/>
            <ac:grpSpMk id="1037" creationId="{779E8913-3B73-25A8-3A67-A4CD716949C2}"/>
          </ac:grpSpMkLst>
        </pc:grpChg>
        <pc:picChg chg="add mod">
          <ac:chgData name="Toby Donaldson" userId="2e6e5431-bb17-4c41-9985-d39c50d83c73" providerId="ADAL" clId="{B9586FC7-1ADA-4368-AE13-4AF4FF7EC188}" dt="2023-07-10T03:44:05.075" v="7277" actId="1076"/>
          <ac:picMkLst>
            <pc:docMk/>
            <pc:sldMk cId="2623246839" sldId="315"/>
            <ac:picMk id="43" creationId="{6ADEEEC5-DC9D-C961-884C-0CF34BC53D87}"/>
          </ac:picMkLst>
        </pc:picChg>
        <pc:cxnChg chg="add del mod">
          <ac:chgData name="Toby Donaldson" userId="2e6e5431-bb17-4c41-9985-d39c50d83c73" providerId="ADAL" clId="{B9586FC7-1ADA-4368-AE13-4AF4FF7EC188}" dt="2023-07-10T03:45:04.341" v="7278" actId="21"/>
          <ac:cxnSpMkLst>
            <pc:docMk/>
            <pc:sldMk cId="2623246839" sldId="315"/>
            <ac:cxnSpMk id="27" creationId="{20A1D9C9-68F0-5CEE-0C71-93AB99238DED}"/>
          </ac:cxnSpMkLst>
        </pc:cxnChg>
        <pc:cxnChg chg="add del mod">
          <ac:chgData name="Toby Donaldson" userId="2e6e5431-bb17-4c41-9985-d39c50d83c73" providerId="ADAL" clId="{B9586FC7-1ADA-4368-AE13-4AF4FF7EC188}" dt="2023-07-10T03:45:04.341" v="7278" actId="21"/>
          <ac:cxnSpMkLst>
            <pc:docMk/>
            <pc:sldMk cId="2623246839" sldId="315"/>
            <ac:cxnSpMk id="28" creationId="{7D5B5786-5A30-2A92-2CE0-025F164A77CD}"/>
          </ac:cxnSpMkLst>
        </pc:cxnChg>
        <pc:cxnChg chg="add del mod">
          <ac:chgData name="Toby Donaldson" userId="2e6e5431-bb17-4c41-9985-d39c50d83c73" providerId="ADAL" clId="{B9586FC7-1ADA-4368-AE13-4AF4FF7EC188}" dt="2023-07-10T03:45:04.341" v="7278" actId="21"/>
          <ac:cxnSpMkLst>
            <pc:docMk/>
            <pc:sldMk cId="2623246839" sldId="315"/>
            <ac:cxnSpMk id="29" creationId="{30D98FB2-B800-5C35-D86A-48E7084A51DD}"/>
          </ac:cxnSpMkLst>
        </pc:cxnChg>
        <pc:cxnChg chg="add del mod">
          <ac:chgData name="Toby Donaldson" userId="2e6e5431-bb17-4c41-9985-d39c50d83c73" providerId="ADAL" clId="{B9586FC7-1ADA-4368-AE13-4AF4FF7EC188}" dt="2023-07-10T03:45:04.341" v="7278" actId="21"/>
          <ac:cxnSpMkLst>
            <pc:docMk/>
            <pc:sldMk cId="2623246839" sldId="315"/>
            <ac:cxnSpMk id="30" creationId="{4AAE7426-DCCC-D61C-6B37-20D7987C567C}"/>
          </ac:cxnSpMkLst>
        </pc:cxnChg>
        <pc:cxnChg chg="add del mod">
          <ac:chgData name="Toby Donaldson" userId="2e6e5431-bb17-4c41-9985-d39c50d83c73" providerId="ADAL" clId="{B9586FC7-1ADA-4368-AE13-4AF4FF7EC188}" dt="2023-07-10T03:45:04.341" v="7278" actId="21"/>
          <ac:cxnSpMkLst>
            <pc:docMk/>
            <pc:sldMk cId="2623246839" sldId="315"/>
            <ac:cxnSpMk id="31" creationId="{BF1B3C86-7EF7-354E-27E0-E80E052E43F9}"/>
          </ac:cxnSpMkLst>
        </pc:cxnChg>
        <pc:cxnChg chg="add del mod">
          <ac:chgData name="Toby Donaldson" userId="2e6e5431-bb17-4c41-9985-d39c50d83c73" providerId="ADAL" clId="{B9586FC7-1ADA-4368-AE13-4AF4FF7EC188}" dt="2023-07-10T03:45:04.341" v="7278" actId="21"/>
          <ac:cxnSpMkLst>
            <pc:docMk/>
            <pc:sldMk cId="2623246839" sldId="315"/>
            <ac:cxnSpMk id="38" creationId="{E3229D25-91AC-221B-1046-8510D0BAE0E5}"/>
          </ac:cxnSpMkLst>
        </pc:cxnChg>
        <pc:cxnChg chg="add del mod">
          <ac:chgData name="Toby Donaldson" userId="2e6e5431-bb17-4c41-9985-d39c50d83c73" providerId="ADAL" clId="{B9586FC7-1ADA-4368-AE13-4AF4FF7EC188}" dt="2023-07-10T03:45:04.341" v="7278" actId="21"/>
          <ac:cxnSpMkLst>
            <pc:docMk/>
            <pc:sldMk cId="2623246839" sldId="315"/>
            <ac:cxnSpMk id="39" creationId="{D9B6E64F-B506-FC7E-8320-BE112C7C377B}"/>
          </ac:cxnSpMkLst>
        </pc:cxnChg>
        <pc:cxnChg chg="add del mod">
          <ac:chgData name="Toby Donaldson" userId="2e6e5431-bb17-4c41-9985-d39c50d83c73" providerId="ADAL" clId="{B9586FC7-1ADA-4368-AE13-4AF4FF7EC188}" dt="2023-07-10T03:45:04.341" v="7278" actId="21"/>
          <ac:cxnSpMkLst>
            <pc:docMk/>
            <pc:sldMk cId="2623246839" sldId="315"/>
            <ac:cxnSpMk id="40" creationId="{82FDC205-A8B4-764E-18D9-9FB3775B7731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52" creationId="{7CD553C3-34AD-BE55-C974-90FAB07FA96C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53" creationId="{690748CF-5F11-0E68-36C4-5ED9B7A92841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61" creationId="{528BAB2E-D7C3-339E-7D57-315648989AFF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62" creationId="{550FD897-723E-1E84-CE6F-6B9A33523C66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63" creationId="{A8880401-4314-FBCA-6F00-A74143C023A1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1024" creationId="{73E357D3-98CC-03CB-C739-2FE249B77D0C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1025" creationId="{8B1CADED-3D74-49DE-6223-0950AA67432C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1029" creationId="{9D68B959-724C-405B-5584-1A482E2F81FF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1031" creationId="{E5ED8B3E-1315-51A9-97D0-ABE9F0AB456C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1033" creationId="{47D2E19D-B694-8EDF-5C6D-87D479DC4FF6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1035" creationId="{97F374E3-DB7B-636D-BEC2-551F9FDB9970}"/>
          </ac:cxnSpMkLst>
        </pc:cxnChg>
        <pc:cxnChg chg="add del mod">
          <ac:chgData name="Toby Donaldson" userId="2e6e5431-bb17-4c41-9985-d39c50d83c73" providerId="ADAL" clId="{B9586FC7-1ADA-4368-AE13-4AF4FF7EC188}" dt="2023-07-10T03:45:34.013" v="7284" actId="21"/>
          <ac:cxnSpMkLst>
            <pc:docMk/>
            <pc:sldMk cId="2623246839" sldId="315"/>
            <ac:cxnSpMk id="1040" creationId="{A2F9415F-0118-7538-74D1-494EFCA0D4B3}"/>
          </ac:cxnSpMkLst>
        </pc:cxnChg>
        <pc:cxnChg chg="add del mod">
          <ac:chgData name="Toby Donaldson" userId="2e6e5431-bb17-4c41-9985-d39c50d83c73" providerId="ADAL" clId="{B9586FC7-1ADA-4368-AE13-4AF4FF7EC188}" dt="2023-07-10T03:45:34.013" v="7284" actId="21"/>
          <ac:cxnSpMkLst>
            <pc:docMk/>
            <pc:sldMk cId="2623246839" sldId="315"/>
            <ac:cxnSpMk id="1041" creationId="{AE970494-CDDD-C64B-B538-0916101C1668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1043" creationId="{30DFBC6F-35BC-559A-52CD-844CEB35EF22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1045" creationId="{C8B5BEA0-91F3-85C0-E680-2833FB86E671}"/>
          </ac:cxnSpMkLst>
        </pc:cxnChg>
        <pc:cxnChg chg="add mod">
          <ac:chgData name="Toby Donaldson" userId="2e6e5431-bb17-4c41-9985-d39c50d83c73" providerId="ADAL" clId="{B9586FC7-1ADA-4368-AE13-4AF4FF7EC188}" dt="2023-07-10T03:45:29.817" v="7283" actId="1076"/>
          <ac:cxnSpMkLst>
            <pc:docMk/>
            <pc:sldMk cId="2623246839" sldId="315"/>
            <ac:cxnSpMk id="1047" creationId="{8A4487E0-155D-9F90-F968-2F14C2B02C6B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3:59:30.188" v="7706" actId="14100"/>
        <pc:sldMkLst>
          <pc:docMk/>
          <pc:sldMk cId="3484719159" sldId="316"/>
        </pc:sldMkLst>
        <pc:spChg chg="add mod">
          <ac:chgData name="Toby Donaldson" userId="2e6e5431-bb17-4c41-9985-d39c50d83c73" providerId="ADAL" clId="{B9586FC7-1ADA-4368-AE13-4AF4FF7EC188}" dt="2023-07-10T03:53:07.980" v="7589" actId="1076"/>
          <ac:spMkLst>
            <pc:docMk/>
            <pc:sldMk cId="3484719159" sldId="316"/>
            <ac:spMk id="2" creationId="{7F4AEB8D-B539-9E34-E290-7861D236AD63}"/>
          </ac:spMkLst>
        </pc:spChg>
        <pc:spChg chg="add mod">
          <ac:chgData name="Toby Donaldson" userId="2e6e5431-bb17-4c41-9985-d39c50d83c73" providerId="ADAL" clId="{B9586FC7-1ADA-4368-AE13-4AF4FF7EC188}" dt="2023-07-10T03:53:19.967" v="7592" actId="1076"/>
          <ac:spMkLst>
            <pc:docMk/>
            <pc:sldMk cId="3484719159" sldId="316"/>
            <ac:spMk id="5" creationId="{2F9A0681-2013-E57E-92CD-17550C23CCC1}"/>
          </ac:spMkLst>
        </pc:spChg>
        <pc:spChg chg="mod">
          <ac:chgData name="Toby Donaldson" userId="2e6e5431-bb17-4c41-9985-d39c50d83c73" providerId="ADAL" clId="{B9586FC7-1ADA-4368-AE13-4AF4FF7EC188}" dt="2023-07-10T03:54:43.748" v="7636" actId="1076"/>
          <ac:spMkLst>
            <pc:docMk/>
            <pc:sldMk cId="3484719159" sldId="316"/>
            <ac:spMk id="42" creationId="{1F86A881-5D43-4F06-01CC-73613D54CB45}"/>
          </ac:spMkLst>
        </pc:spChg>
        <pc:spChg chg="mod">
          <ac:chgData name="Toby Donaldson" userId="2e6e5431-bb17-4c41-9985-d39c50d83c73" providerId="ADAL" clId="{B9586FC7-1ADA-4368-AE13-4AF4FF7EC188}" dt="2023-07-10T03:55:36.104" v="7641" actId="12789"/>
          <ac:spMkLst>
            <pc:docMk/>
            <pc:sldMk cId="3484719159" sldId="316"/>
            <ac:spMk id="47" creationId="{23A160AF-9824-14C1-DE80-31AB5134B90A}"/>
          </ac:spMkLst>
        </pc:spChg>
        <pc:spChg chg="mod">
          <ac:chgData name="Toby Donaldson" userId="2e6e5431-bb17-4c41-9985-d39c50d83c73" providerId="ADAL" clId="{B9586FC7-1ADA-4368-AE13-4AF4FF7EC188}" dt="2023-07-10T03:55:36.104" v="7641" actId="12789"/>
          <ac:spMkLst>
            <pc:docMk/>
            <pc:sldMk cId="3484719159" sldId="316"/>
            <ac:spMk id="48" creationId="{C16A41D4-FC33-20DB-A537-CD9599CDB6AD}"/>
          </ac:spMkLst>
        </pc:spChg>
        <pc:spChg chg="mod">
          <ac:chgData name="Toby Donaldson" userId="2e6e5431-bb17-4c41-9985-d39c50d83c73" providerId="ADAL" clId="{B9586FC7-1ADA-4368-AE13-4AF4FF7EC188}" dt="2023-07-10T03:55:47.416" v="7642" actId="12789"/>
          <ac:spMkLst>
            <pc:docMk/>
            <pc:sldMk cId="3484719159" sldId="316"/>
            <ac:spMk id="55" creationId="{6E05A537-277A-0F40-86C3-2314C26583A4}"/>
          </ac:spMkLst>
        </pc:spChg>
        <pc:spChg chg="del">
          <ac:chgData name="Toby Donaldson" userId="2e6e5431-bb17-4c41-9985-d39c50d83c73" providerId="ADAL" clId="{B9586FC7-1ADA-4368-AE13-4AF4FF7EC188}" dt="2023-07-10T03:53:00.020" v="7587" actId="21"/>
          <ac:spMkLst>
            <pc:docMk/>
            <pc:sldMk cId="3484719159" sldId="316"/>
            <ac:spMk id="1027" creationId="{B56A0783-DE73-7CA8-9536-AB0206C706FC}"/>
          </ac:spMkLst>
        </pc:spChg>
        <pc:spChg chg="del">
          <ac:chgData name="Toby Donaldson" userId="2e6e5431-bb17-4c41-9985-d39c50d83c73" providerId="ADAL" clId="{B9586FC7-1ADA-4368-AE13-4AF4FF7EC188}" dt="2023-07-10T03:53:00.020" v="7587" actId="21"/>
          <ac:spMkLst>
            <pc:docMk/>
            <pc:sldMk cId="3484719159" sldId="316"/>
            <ac:spMk id="1030" creationId="{976100A0-F75F-141F-82A0-A15EAC3CBD79}"/>
          </ac:spMkLst>
        </pc:spChg>
        <pc:spChg chg="del">
          <ac:chgData name="Toby Donaldson" userId="2e6e5431-bb17-4c41-9985-d39c50d83c73" providerId="ADAL" clId="{B9586FC7-1ADA-4368-AE13-4AF4FF7EC188}" dt="2023-07-10T03:53:00.020" v="7587" actId="21"/>
          <ac:spMkLst>
            <pc:docMk/>
            <pc:sldMk cId="3484719159" sldId="316"/>
            <ac:spMk id="1050" creationId="{4ADBB19B-C54F-2731-73B6-E27501E7615A}"/>
          </ac:spMkLst>
        </pc:spChg>
        <pc:spChg chg="del">
          <ac:chgData name="Toby Donaldson" userId="2e6e5431-bb17-4c41-9985-d39c50d83c73" providerId="ADAL" clId="{B9586FC7-1ADA-4368-AE13-4AF4FF7EC188}" dt="2023-07-10T03:54:06.818" v="7597" actId="21"/>
          <ac:spMkLst>
            <pc:docMk/>
            <pc:sldMk cId="3484719159" sldId="316"/>
            <ac:spMk id="1051" creationId="{D3156780-25E4-87BD-9288-7821277C2EB4}"/>
          </ac:spMkLst>
        </pc:spChg>
        <pc:spChg chg="del">
          <ac:chgData name="Toby Donaldson" userId="2e6e5431-bb17-4c41-9985-d39c50d83c73" providerId="ADAL" clId="{B9586FC7-1ADA-4368-AE13-4AF4FF7EC188}" dt="2023-07-10T03:54:06.818" v="7597" actId="21"/>
          <ac:spMkLst>
            <pc:docMk/>
            <pc:sldMk cId="3484719159" sldId="316"/>
            <ac:spMk id="1052" creationId="{684A2E51-6A83-9CE0-30CF-FEF9C60B407D}"/>
          </ac:spMkLst>
        </pc:spChg>
        <pc:spChg chg="del">
          <ac:chgData name="Toby Donaldson" userId="2e6e5431-bb17-4c41-9985-d39c50d83c73" providerId="ADAL" clId="{B9586FC7-1ADA-4368-AE13-4AF4FF7EC188}" dt="2023-07-10T03:54:06.818" v="7597" actId="21"/>
          <ac:spMkLst>
            <pc:docMk/>
            <pc:sldMk cId="3484719159" sldId="316"/>
            <ac:spMk id="1053" creationId="{6D1F9DBB-AC20-1152-6CA9-69A9791510DF}"/>
          </ac:spMkLst>
        </pc:spChg>
        <pc:spChg chg="del">
          <ac:chgData name="Toby Donaldson" userId="2e6e5431-bb17-4c41-9985-d39c50d83c73" providerId="ADAL" clId="{B9586FC7-1ADA-4368-AE13-4AF4FF7EC188}" dt="2023-07-10T03:54:06.818" v="7597" actId="21"/>
          <ac:spMkLst>
            <pc:docMk/>
            <pc:sldMk cId="3484719159" sldId="316"/>
            <ac:spMk id="1054" creationId="{0271A9B0-A32E-B6A1-1C1C-C6B88A88B751}"/>
          </ac:spMkLst>
        </pc:spChg>
        <pc:spChg chg="del">
          <ac:chgData name="Toby Donaldson" userId="2e6e5431-bb17-4c41-9985-d39c50d83c73" providerId="ADAL" clId="{B9586FC7-1ADA-4368-AE13-4AF4FF7EC188}" dt="2023-07-10T03:54:06.818" v="7597" actId="21"/>
          <ac:spMkLst>
            <pc:docMk/>
            <pc:sldMk cId="3484719159" sldId="316"/>
            <ac:spMk id="1055" creationId="{B0822140-247B-105A-6D1A-454D5743D173}"/>
          </ac:spMkLst>
        </pc:spChg>
        <pc:spChg chg="del">
          <ac:chgData name="Toby Donaldson" userId="2e6e5431-bb17-4c41-9985-d39c50d83c73" providerId="ADAL" clId="{B9586FC7-1ADA-4368-AE13-4AF4FF7EC188}" dt="2023-07-10T03:54:06.818" v="7597" actId="21"/>
          <ac:spMkLst>
            <pc:docMk/>
            <pc:sldMk cId="3484719159" sldId="316"/>
            <ac:spMk id="1056" creationId="{48E3A8B8-A6A9-3A84-A0DB-1F5E63588FA7}"/>
          </ac:spMkLst>
        </pc:spChg>
        <pc:spChg chg="del">
          <ac:chgData name="Toby Donaldson" userId="2e6e5431-bb17-4c41-9985-d39c50d83c73" providerId="ADAL" clId="{B9586FC7-1ADA-4368-AE13-4AF4FF7EC188}" dt="2023-07-10T03:53:00.020" v="7587" actId="21"/>
          <ac:spMkLst>
            <pc:docMk/>
            <pc:sldMk cId="3484719159" sldId="316"/>
            <ac:spMk id="1057" creationId="{5FCD30D0-A338-5BB7-37C8-890666E523AA}"/>
          </ac:spMkLst>
        </pc:spChg>
        <pc:spChg chg="del">
          <ac:chgData name="Toby Donaldson" userId="2e6e5431-bb17-4c41-9985-d39c50d83c73" providerId="ADAL" clId="{B9586FC7-1ADA-4368-AE13-4AF4FF7EC188}" dt="2023-07-10T03:53:00.020" v="7587" actId="21"/>
          <ac:spMkLst>
            <pc:docMk/>
            <pc:sldMk cId="3484719159" sldId="316"/>
            <ac:spMk id="1058" creationId="{6D629D09-46A6-96CF-2AF3-F989E8668934}"/>
          </ac:spMkLst>
        </pc:spChg>
        <pc:grpChg chg="mod">
          <ac:chgData name="Toby Donaldson" userId="2e6e5431-bb17-4c41-9985-d39c50d83c73" providerId="ADAL" clId="{B9586FC7-1ADA-4368-AE13-4AF4FF7EC188}" dt="2023-07-10T03:55:36.104" v="7641" actId="12789"/>
          <ac:grpSpMkLst>
            <pc:docMk/>
            <pc:sldMk cId="3484719159" sldId="316"/>
            <ac:grpSpMk id="49" creationId="{E1BA1087-F893-D184-A5F9-C014CAC1D9A0}"/>
          </ac:grpSpMkLst>
        </pc:grpChg>
        <pc:grpChg chg="del">
          <ac:chgData name="Toby Donaldson" userId="2e6e5431-bb17-4c41-9985-d39c50d83c73" providerId="ADAL" clId="{B9586FC7-1ADA-4368-AE13-4AF4FF7EC188}" dt="2023-07-10T03:53:00.020" v="7587" actId="21"/>
          <ac:grpSpMkLst>
            <pc:docMk/>
            <pc:sldMk cId="3484719159" sldId="316"/>
            <ac:grpSpMk id="56" creationId="{9A24E728-6FBC-52F8-0D3A-C24A58546C73}"/>
          </ac:grpSpMkLst>
        </pc:grpChg>
        <pc:grpChg chg="mod">
          <ac:chgData name="Toby Donaldson" userId="2e6e5431-bb17-4c41-9985-d39c50d83c73" providerId="ADAL" clId="{B9586FC7-1ADA-4368-AE13-4AF4FF7EC188}" dt="2023-07-10T03:55:47.416" v="7642" actId="12789"/>
          <ac:grpSpMkLst>
            <pc:docMk/>
            <pc:sldMk cId="3484719159" sldId="316"/>
            <ac:grpSpMk id="1037" creationId="{779E8913-3B73-25A8-3A67-A4CD716949C2}"/>
          </ac:grpSpMkLst>
        </pc:grpChg>
        <pc:picChg chg="add mod">
          <ac:chgData name="Toby Donaldson" userId="2e6e5431-bb17-4c41-9985-d39c50d83c73" providerId="ADAL" clId="{B9586FC7-1ADA-4368-AE13-4AF4FF7EC188}" dt="2023-07-10T03:53:44.793" v="7593"/>
          <ac:picMkLst>
            <pc:docMk/>
            <pc:sldMk cId="3484719159" sldId="316"/>
            <ac:picMk id="6" creationId="{B8290CD6-237D-FBA1-464E-A5411388D6DD}"/>
          </ac:picMkLst>
        </pc:picChg>
        <pc:picChg chg="del">
          <ac:chgData name="Toby Donaldson" userId="2e6e5431-bb17-4c41-9985-d39c50d83c73" providerId="ADAL" clId="{B9586FC7-1ADA-4368-AE13-4AF4FF7EC188}" dt="2023-07-10T03:52:15.122" v="7585" actId="21"/>
          <ac:picMkLst>
            <pc:docMk/>
            <pc:sldMk cId="3484719159" sldId="316"/>
            <ac:picMk id="43" creationId="{6ADEEEC5-DC9D-C961-884C-0CF34BC53D87}"/>
          </ac:picMkLst>
        </pc:picChg>
        <pc:cxnChg chg="mod">
          <ac:chgData name="Toby Donaldson" userId="2e6e5431-bb17-4c41-9985-d39c50d83c73" providerId="ADAL" clId="{B9586FC7-1ADA-4368-AE13-4AF4FF7EC188}" dt="2023-07-10T03:55:36.104" v="7641" actId="12789"/>
          <ac:cxnSpMkLst>
            <pc:docMk/>
            <pc:sldMk cId="3484719159" sldId="316"/>
            <ac:cxnSpMk id="52" creationId="{7CD553C3-34AD-BE55-C974-90FAB07FA96C}"/>
          </ac:cxnSpMkLst>
        </pc:cxnChg>
        <pc:cxnChg chg="mod">
          <ac:chgData name="Toby Donaldson" userId="2e6e5431-bb17-4c41-9985-d39c50d83c73" providerId="ADAL" clId="{B9586FC7-1ADA-4368-AE13-4AF4FF7EC188}" dt="2023-07-10T03:55:36.104" v="7641" actId="12789"/>
          <ac:cxnSpMkLst>
            <pc:docMk/>
            <pc:sldMk cId="3484719159" sldId="316"/>
            <ac:cxnSpMk id="53" creationId="{690748CF-5F11-0E68-36C4-5ED9B7A92841}"/>
          </ac:cxnSpMkLst>
        </pc:cxnChg>
        <pc:cxnChg chg="mod">
          <ac:chgData name="Toby Donaldson" userId="2e6e5431-bb17-4c41-9985-d39c50d83c73" providerId="ADAL" clId="{B9586FC7-1ADA-4368-AE13-4AF4FF7EC188}" dt="2023-07-10T03:55:47.416" v="7642" actId="12789"/>
          <ac:cxnSpMkLst>
            <pc:docMk/>
            <pc:sldMk cId="3484719159" sldId="316"/>
            <ac:cxnSpMk id="61" creationId="{528BAB2E-D7C3-339E-7D57-315648989AFF}"/>
          </ac:cxnSpMkLst>
        </pc:cxnChg>
        <pc:cxnChg chg="mod">
          <ac:chgData name="Toby Donaldson" userId="2e6e5431-bb17-4c41-9985-d39c50d83c73" providerId="ADAL" clId="{B9586FC7-1ADA-4368-AE13-4AF4FF7EC188}" dt="2023-07-10T03:55:47.416" v="7642" actId="12789"/>
          <ac:cxnSpMkLst>
            <pc:docMk/>
            <pc:sldMk cId="3484719159" sldId="316"/>
            <ac:cxnSpMk id="62" creationId="{550FD897-723E-1E84-CE6F-6B9A33523C66}"/>
          </ac:cxnSpMkLst>
        </pc:cxnChg>
        <pc:cxnChg chg="mod">
          <ac:chgData name="Toby Donaldson" userId="2e6e5431-bb17-4c41-9985-d39c50d83c73" providerId="ADAL" clId="{B9586FC7-1ADA-4368-AE13-4AF4FF7EC188}" dt="2023-07-10T03:55:47.416" v="7642" actId="12789"/>
          <ac:cxnSpMkLst>
            <pc:docMk/>
            <pc:sldMk cId="3484719159" sldId="316"/>
            <ac:cxnSpMk id="63" creationId="{A8880401-4314-FBCA-6F00-A74143C023A1}"/>
          </ac:cxnSpMkLst>
        </pc:cxnChg>
        <pc:cxnChg chg="mod">
          <ac:chgData name="Toby Donaldson" userId="2e6e5431-bb17-4c41-9985-d39c50d83c73" providerId="ADAL" clId="{B9586FC7-1ADA-4368-AE13-4AF4FF7EC188}" dt="2023-07-10T03:55:47.416" v="7642" actId="12789"/>
          <ac:cxnSpMkLst>
            <pc:docMk/>
            <pc:sldMk cId="3484719159" sldId="316"/>
            <ac:cxnSpMk id="1024" creationId="{73E357D3-98CC-03CB-C739-2FE249B77D0C}"/>
          </ac:cxnSpMkLst>
        </pc:cxnChg>
        <pc:cxnChg chg="del mod">
          <ac:chgData name="Toby Donaldson" userId="2e6e5431-bb17-4c41-9985-d39c50d83c73" providerId="ADAL" clId="{B9586FC7-1ADA-4368-AE13-4AF4FF7EC188}" dt="2023-07-10T03:53:00.020" v="7587" actId="21"/>
          <ac:cxnSpMkLst>
            <pc:docMk/>
            <pc:sldMk cId="3484719159" sldId="316"/>
            <ac:cxnSpMk id="1025" creationId="{8B1CADED-3D74-49DE-6223-0950AA67432C}"/>
          </ac:cxnSpMkLst>
        </pc:cxnChg>
        <pc:cxnChg chg="del mod">
          <ac:chgData name="Toby Donaldson" userId="2e6e5431-bb17-4c41-9985-d39c50d83c73" providerId="ADAL" clId="{B9586FC7-1ADA-4368-AE13-4AF4FF7EC188}" dt="2023-07-10T03:53:00.020" v="7587" actId="21"/>
          <ac:cxnSpMkLst>
            <pc:docMk/>
            <pc:sldMk cId="3484719159" sldId="316"/>
            <ac:cxnSpMk id="1029" creationId="{9D68B959-724C-405B-5584-1A482E2F81FF}"/>
          </ac:cxnSpMkLst>
        </pc:cxnChg>
        <pc:cxnChg chg="mod">
          <ac:chgData name="Toby Donaldson" userId="2e6e5431-bb17-4c41-9985-d39c50d83c73" providerId="ADAL" clId="{B9586FC7-1ADA-4368-AE13-4AF4FF7EC188}" dt="2023-07-10T03:55:36.104" v="7641" actId="12789"/>
          <ac:cxnSpMkLst>
            <pc:docMk/>
            <pc:sldMk cId="3484719159" sldId="316"/>
            <ac:cxnSpMk id="1031" creationId="{E5ED8B3E-1315-51A9-97D0-ABE9F0AB456C}"/>
          </ac:cxnSpMkLst>
        </pc:cxnChg>
        <pc:cxnChg chg="mod">
          <ac:chgData name="Toby Donaldson" userId="2e6e5431-bb17-4c41-9985-d39c50d83c73" providerId="ADAL" clId="{B9586FC7-1ADA-4368-AE13-4AF4FF7EC188}" dt="2023-07-10T03:59:30.188" v="7706" actId="14100"/>
          <ac:cxnSpMkLst>
            <pc:docMk/>
            <pc:sldMk cId="3484719159" sldId="316"/>
            <ac:cxnSpMk id="1043" creationId="{30DFBC6F-35BC-559A-52CD-844CEB35EF22}"/>
          </ac:cxnSpMkLst>
        </pc:cxnChg>
        <pc:cxnChg chg="mod">
          <ac:chgData name="Toby Donaldson" userId="2e6e5431-bb17-4c41-9985-d39c50d83c73" providerId="ADAL" clId="{B9586FC7-1ADA-4368-AE13-4AF4FF7EC188}" dt="2023-07-10T03:55:36.104" v="7641" actId="12789"/>
          <ac:cxnSpMkLst>
            <pc:docMk/>
            <pc:sldMk cId="3484719159" sldId="316"/>
            <ac:cxnSpMk id="1047" creationId="{8A4487E0-155D-9F90-F968-2F14C2B02C6B}"/>
          </ac:cxnSpMkLst>
        </pc:cxnChg>
      </pc:sldChg>
      <pc:sldChg chg="addSp delSp modSp add mod modTransition">
        <pc:chgData name="Toby Donaldson" userId="2e6e5431-bb17-4c41-9985-d39c50d83c73" providerId="ADAL" clId="{B9586FC7-1ADA-4368-AE13-4AF4FF7EC188}" dt="2023-07-10T03:59:24.376" v="7705" actId="14100"/>
        <pc:sldMkLst>
          <pc:docMk/>
          <pc:sldMk cId="1251350017" sldId="317"/>
        </pc:sldMkLst>
        <pc:spChg chg="add mod">
          <ac:chgData name="Toby Donaldson" userId="2e6e5431-bb17-4c41-9985-d39c50d83c73" providerId="ADAL" clId="{B9586FC7-1ADA-4368-AE13-4AF4FF7EC188}" dt="2023-07-10T03:54:55.212" v="7638"/>
          <ac:spMkLst>
            <pc:docMk/>
            <pc:sldMk cId="1251350017" sldId="317"/>
            <ac:spMk id="3" creationId="{95E96AEE-88D5-5299-8E72-3D525C9B7ABA}"/>
          </ac:spMkLst>
        </pc:spChg>
        <pc:spChg chg="del">
          <ac:chgData name="Toby Donaldson" userId="2e6e5431-bb17-4c41-9985-d39c50d83c73" providerId="ADAL" clId="{B9586FC7-1ADA-4368-AE13-4AF4FF7EC188}" dt="2023-07-10T03:54:51.279" v="7637" actId="21"/>
          <ac:spMkLst>
            <pc:docMk/>
            <pc:sldMk cId="1251350017" sldId="317"/>
            <ac:spMk id="42" creationId="{1F86A881-5D43-4F06-01CC-73613D54CB45}"/>
          </ac:spMkLst>
        </pc:spChg>
        <pc:spChg chg="mod">
          <ac:chgData name="Toby Donaldson" userId="2e6e5431-bb17-4c41-9985-d39c50d83c73" providerId="ADAL" clId="{B9586FC7-1ADA-4368-AE13-4AF4FF7EC188}" dt="2023-07-10T03:55:10.652" v="7639" actId="12789"/>
          <ac:spMkLst>
            <pc:docMk/>
            <pc:sldMk cId="1251350017" sldId="317"/>
            <ac:spMk id="47" creationId="{23A160AF-9824-14C1-DE80-31AB5134B90A}"/>
          </ac:spMkLst>
        </pc:spChg>
        <pc:spChg chg="mod">
          <ac:chgData name="Toby Donaldson" userId="2e6e5431-bb17-4c41-9985-d39c50d83c73" providerId="ADAL" clId="{B9586FC7-1ADA-4368-AE13-4AF4FF7EC188}" dt="2023-07-10T03:55:10.652" v="7639" actId="12789"/>
          <ac:spMkLst>
            <pc:docMk/>
            <pc:sldMk cId="1251350017" sldId="317"/>
            <ac:spMk id="48" creationId="{C16A41D4-FC33-20DB-A537-CD9599CDB6AD}"/>
          </ac:spMkLst>
        </pc:spChg>
        <pc:spChg chg="mod">
          <ac:chgData name="Toby Donaldson" userId="2e6e5431-bb17-4c41-9985-d39c50d83c73" providerId="ADAL" clId="{B9586FC7-1ADA-4368-AE13-4AF4FF7EC188}" dt="2023-07-10T03:55:25.142" v="7640" actId="12789"/>
          <ac:spMkLst>
            <pc:docMk/>
            <pc:sldMk cId="1251350017" sldId="317"/>
            <ac:spMk id="54" creationId="{1729548D-AE48-7AC5-CD9E-83734E01F43A}"/>
          </ac:spMkLst>
        </pc:spChg>
        <pc:spChg chg="mod">
          <ac:chgData name="Toby Donaldson" userId="2e6e5431-bb17-4c41-9985-d39c50d83c73" providerId="ADAL" clId="{B9586FC7-1ADA-4368-AE13-4AF4FF7EC188}" dt="2023-07-10T03:55:25.142" v="7640" actId="12789"/>
          <ac:spMkLst>
            <pc:docMk/>
            <pc:sldMk cId="1251350017" sldId="317"/>
            <ac:spMk id="55" creationId="{6E05A537-277A-0F40-86C3-2314C26583A4}"/>
          </ac:spMkLst>
        </pc:spChg>
        <pc:spChg chg="mod">
          <ac:chgData name="Toby Donaldson" userId="2e6e5431-bb17-4c41-9985-d39c50d83c73" providerId="ADAL" clId="{B9586FC7-1ADA-4368-AE13-4AF4FF7EC188}" dt="2023-07-10T03:55:25.142" v="7640" actId="12789"/>
          <ac:spMkLst>
            <pc:docMk/>
            <pc:sldMk cId="1251350017" sldId="317"/>
            <ac:spMk id="1052" creationId="{684A2E51-6A83-9CE0-30CF-FEF9C60B407D}"/>
          </ac:spMkLst>
        </pc:spChg>
        <pc:spChg chg="mod">
          <ac:chgData name="Toby Donaldson" userId="2e6e5431-bb17-4c41-9985-d39c50d83c73" providerId="ADAL" clId="{B9586FC7-1ADA-4368-AE13-4AF4FF7EC188}" dt="2023-07-10T03:55:10.652" v="7639" actId="12789"/>
          <ac:spMkLst>
            <pc:docMk/>
            <pc:sldMk cId="1251350017" sldId="317"/>
            <ac:spMk id="1053" creationId="{6D1F9DBB-AC20-1152-6CA9-69A9791510DF}"/>
          </ac:spMkLst>
        </pc:spChg>
        <pc:spChg chg="mod">
          <ac:chgData name="Toby Donaldson" userId="2e6e5431-bb17-4c41-9985-d39c50d83c73" providerId="ADAL" clId="{B9586FC7-1ADA-4368-AE13-4AF4FF7EC188}" dt="2023-07-10T03:55:25.142" v="7640" actId="12789"/>
          <ac:spMkLst>
            <pc:docMk/>
            <pc:sldMk cId="1251350017" sldId="317"/>
            <ac:spMk id="1054" creationId="{0271A9B0-A32E-B6A1-1C1C-C6B88A88B751}"/>
          </ac:spMkLst>
        </pc:spChg>
        <pc:spChg chg="mod">
          <ac:chgData name="Toby Donaldson" userId="2e6e5431-bb17-4c41-9985-d39c50d83c73" providerId="ADAL" clId="{B9586FC7-1ADA-4368-AE13-4AF4FF7EC188}" dt="2023-07-10T03:55:10.652" v="7639" actId="12789"/>
          <ac:spMkLst>
            <pc:docMk/>
            <pc:sldMk cId="1251350017" sldId="317"/>
            <ac:spMk id="1055" creationId="{B0822140-247B-105A-6D1A-454D5743D173}"/>
          </ac:spMkLst>
        </pc:spChg>
        <pc:grpChg chg="mod">
          <ac:chgData name="Toby Donaldson" userId="2e6e5431-bb17-4c41-9985-d39c50d83c73" providerId="ADAL" clId="{B9586FC7-1ADA-4368-AE13-4AF4FF7EC188}" dt="2023-07-10T03:55:10.652" v="7639" actId="12789"/>
          <ac:grpSpMkLst>
            <pc:docMk/>
            <pc:sldMk cId="1251350017" sldId="317"/>
            <ac:grpSpMk id="49" creationId="{E1BA1087-F893-D184-A5F9-C014CAC1D9A0}"/>
          </ac:grpSpMkLst>
        </pc:grpChg>
        <pc:grpChg chg="mod">
          <ac:chgData name="Toby Donaldson" userId="2e6e5431-bb17-4c41-9985-d39c50d83c73" providerId="ADAL" clId="{B9586FC7-1ADA-4368-AE13-4AF4FF7EC188}" dt="2023-07-10T03:55:25.142" v="7640" actId="12789"/>
          <ac:grpSpMkLst>
            <pc:docMk/>
            <pc:sldMk cId="1251350017" sldId="317"/>
            <ac:grpSpMk id="1037" creationId="{779E8913-3B73-25A8-3A67-A4CD716949C2}"/>
          </ac:grpSpMkLst>
        </pc:grpChg>
        <pc:picChg chg="del">
          <ac:chgData name="Toby Donaldson" userId="2e6e5431-bb17-4c41-9985-d39c50d83c73" providerId="ADAL" clId="{B9586FC7-1ADA-4368-AE13-4AF4FF7EC188}" dt="2023-07-10T03:53:56.094" v="7596" actId="21"/>
          <ac:picMkLst>
            <pc:docMk/>
            <pc:sldMk cId="1251350017" sldId="317"/>
            <ac:picMk id="6" creationId="{B8290CD6-237D-FBA1-464E-A5411388D6DD}"/>
          </ac:picMkLst>
        </pc:picChg>
        <pc:cxnChg chg="mod">
          <ac:chgData name="Toby Donaldson" userId="2e6e5431-bb17-4c41-9985-d39c50d83c73" providerId="ADAL" clId="{B9586FC7-1ADA-4368-AE13-4AF4FF7EC188}" dt="2023-07-10T03:55:10.652" v="7639" actId="12789"/>
          <ac:cxnSpMkLst>
            <pc:docMk/>
            <pc:sldMk cId="1251350017" sldId="317"/>
            <ac:cxnSpMk id="52" creationId="{7CD553C3-34AD-BE55-C974-90FAB07FA96C}"/>
          </ac:cxnSpMkLst>
        </pc:cxnChg>
        <pc:cxnChg chg="mod">
          <ac:chgData name="Toby Donaldson" userId="2e6e5431-bb17-4c41-9985-d39c50d83c73" providerId="ADAL" clId="{B9586FC7-1ADA-4368-AE13-4AF4FF7EC188}" dt="2023-07-10T03:55:10.652" v="7639" actId="12789"/>
          <ac:cxnSpMkLst>
            <pc:docMk/>
            <pc:sldMk cId="1251350017" sldId="317"/>
            <ac:cxnSpMk id="53" creationId="{690748CF-5F11-0E68-36C4-5ED9B7A92841}"/>
          </ac:cxnSpMkLst>
        </pc:cxnChg>
        <pc:cxnChg chg="mod">
          <ac:chgData name="Toby Donaldson" userId="2e6e5431-bb17-4c41-9985-d39c50d83c73" providerId="ADAL" clId="{B9586FC7-1ADA-4368-AE13-4AF4FF7EC188}" dt="2023-07-10T03:55:25.142" v="7640" actId="12789"/>
          <ac:cxnSpMkLst>
            <pc:docMk/>
            <pc:sldMk cId="1251350017" sldId="317"/>
            <ac:cxnSpMk id="61" creationId="{528BAB2E-D7C3-339E-7D57-315648989AFF}"/>
          </ac:cxnSpMkLst>
        </pc:cxnChg>
        <pc:cxnChg chg="mod">
          <ac:chgData name="Toby Donaldson" userId="2e6e5431-bb17-4c41-9985-d39c50d83c73" providerId="ADAL" clId="{B9586FC7-1ADA-4368-AE13-4AF4FF7EC188}" dt="2023-07-10T03:55:25.142" v="7640" actId="12789"/>
          <ac:cxnSpMkLst>
            <pc:docMk/>
            <pc:sldMk cId="1251350017" sldId="317"/>
            <ac:cxnSpMk id="62" creationId="{550FD897-723E-1E84-CE6F-6B9A33523C66}"/>
          </ac:cxnSpMkLst>
        </pc:cxnChg>
        <pc:cxnChg chg="mod">
          <ac:chgData name="Toby Donaldson" userId="2e6e5431-bb17-4c41-9985-d39c50d83c73" providerId="ADAL" clId="{B9586FC7-1ADA-4368-AE13-4AF4FF7EC188}" dt="2023-07-10T03:55:25.142" v="7640" actId="12789"/>
          <ac:cxnSpMkLst>
            <pc:docMk/>
            <pc:sldMk cId="1251350017" sldId="317"/>
            <ac:cxnSpMk id="63" creationId="{A8880401-4314-FBCA-6F00-A74143C023A1}"/>
          </ac:cxnSpMkLst>
        </pc:cxnChg>
        <pc:cxnChg chg="mod">
          <ac:chgData name="Toby Donaldson" userId="2e6e5431-bb17-4c41-9985-d39c50d83c73" providerId="ADAL" clId="{B9586FC7-1ADA-4368-AE13-4AF4FF7EC188}" dt="2023-07-10T03:55:25.142" v="7640" actId="12789"/>
          <ac:cxnSpMkLst>
            <pc:docMk/>
            <pc:sldMk cId="1251350017" sldId="317"/>
            <ac:cxnSpMk id="1024" creationId="{73E357D3-98CC-03CB-C739-2FE249B77D0C}"/>
          </ac:cxnSpMkLst>
        </pc:cxnChg>
        <pc:cxnChg chg="mod">
          <ac:chgData name="Toby Donaldson" userId="2e6e5431-bb17-4c41-9985-d39c50d83c73" providerId="ADAL" clId="{B9586FC7-1ADA-4368-AE13-4AF4FF7EC188}" dt="2023-07-10T03:55:10.652" v="7639" actId="12789"/>
          <ac:cxnSpMkLst>
            <pc:docMk/>
            <pc:sldMk cId="1251350017" sldId="317"/>
            <ac:cxnSpMk id="1031" creationId="{E5ED8B3E-1315-51A9-97D0-ABE9F0AB456C}"/>
          </ac:cxnSpMkLst>
        </pc:cxnChg>
        <pc:cxnChg chg="mod">
          <ac:chgData name="Toby Donaldson" userId="2e6e5431-bb17-4c41-9985-d39c50d83c73" providerId="ADAL" clId="{B9586FC7-1ADA-4368-AE13-4AF4FF7EC188}" dt="2023-07-10T03:59:24.376" v="7705" actId="14100"/>
          <ac:cxnSpMkLst>
            <pc:docMk/>
            <pc:sldMk cId="1251350017" sldId="317"/>
            <ac:cxnSpMk id="1043" creationId="{30DFBC6F-35BC-559A-52CD-844CEB35EF22}"/>
          </ac:cxnSpMkLst>
        </pc:cxnChg>
        <pc:cxnChg chg="mod">
          <ac:chgData name="Toby Donaldson" userId="2e6e5431-bb17-4c41-9985-d39c50d83c73" providerId="ADAL" clId="{B9586FC7-1ADA-4368-AE13-4AF4FF7EC188}" dt="2023-07-10T03:55:10.652" v="7639" actId="12789"/>
          <ac:cxnSpMkLst>
            <pc:docMk/>
            <pc:sldMk cId="1251350017" sldId="317"/>
            <ac:cxnSpMk id="1047" creationId="{8A4487E0-155D-9F90-F968-2F14C2B02C6B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4:03:45.665" v="7893" actId="1076"/>
        <pc:sldMkLst>
          <pc:docMk/>
          <pc:sldMk cId="4255537815" sldId="318"/>
        </pc:sldMkLst>
        <pc:spChg chg="mod">
          <ac:chgData name="Toby Donaldson" userId="2e6e5431-bb17-4c41-9985-d39c50d83c73" providerId="ADAL" clId="{B9586FC7-1ADA-4368-AE13-4AF4FF7EC188}" dt="2023-07-10T04:01:20.059" v="7868" actId="20577"/>
          <ac:spMkLst>
            <pc:docMk/>
            <pc:sldMk cId="4255537815" sldId="318"/>
            <ac:spMk id="3" creationId="{95E96AEE-88D5-5299-8E72-3D525C9B7ABA}"/>
          </ac:spMkLst>
        </pc:spChg>
        <pc:spChg chg="add del mod">
          <ac:chgData name="Toby Donaldson" userId="2e6e5431-bb17-4c41-9985-d39c50d83c73" providerId="ADAL" clId="{B9586FC7-1ADA-4368-AE13-4AF4FF7EC188}" dt="2023-07-10T03:58:32.948" v="7647"/>
          <ac:spMkLst>
            <pc:docMk/>
            <pc:sldMk cId="4255537815" sldId="318"/>
            <ac:spMk id="6" creationId="{4620131D-8D88-3699-C9C6-FDCC7A94E274}"/>
          </ac:spMkLst>
        </pc:spChg>
        <pc:spChg chg="add mod">
          <ac:chgData name="Toby Donaldson" userId="2e6e5431-bb17-4c41-9985-d39c50d83c73" providerId="ADAL" clId="{B9586FC7-1ADA-4368-AE13-4AF4FF7EC188}" dt="2023-07-10T04:03:45.665" v="7893" actId="1076"/>
          <ac:spMkLst>
            <pc:docMk/>
            <pc:sldMk cId="4255537815" sldId="318"/>
            <ac:spMk id="7" creationId="{3EDA0279-A369-9350-32D3-3B12F5A1B95B}"/>
          </ac:spMkLst>
        </pc:spChg>
        <pc:spChg chg="add mod">
          <ac:chgData name="Toby Donaldson" userId="2e6e5431-bb17-4c41-9985-d39c50d83c73" providerId="ADAL" clId="{B9586FC7-1ADA-4368-AE13-4AF4FF7EC188}" dt="2023-07-10T04:03:45.665" v="7893" actId="1076"/>
          <ac:spMkLst>
            <pc:docMk/>
            <pc:sldMk cId="4255537815" sldId="318"/>
            <ac:spMk id="9" creationId="{FF03463B-8F52-155E-DDFA-DF46CFE34B16}"/>
          </ac:spMkLst>
        </pc:spChg>
        <pc:spChg chg="add mod">
          <ac:chgData name="Toby Donaldson" userId="2e6e5431-bb17-4c41-9985-d39c50d83c73" providerId="ADAL" clId="{B9586FC7-1ADA-4368-AE13-4AF4FF7EC188}" dt="2023-07-10T04:02:34.406" v="7881" actId="1076"/>
          <ac:spMkLst>
            <pc:docMk/>
            <pc:sldMk cId="4255537815" sldId="318"/>
            <ac:spMk id="11" creationId="{ED81F819-62A3-B288-0371-AF4F38D06B5D}"/>
          </ac:spMkLst>
        </pc:spChg>
        <pc:spChg chg="add mod">
          <ac:chgData name="Toby Donaldson" userId="2e6e5431-bb17-4c41-9985-d39c50d83c73" providerId="ADAL" clId="{B9586FC7-1ADA-4368-AE13-4AF4FF7EC188}" dt="2023-07-10T04:02:30.865" v="7880" actId="1076"/>
          <ac:spMkLst>
            <pc:docMk/>
            <pc:sldMk cId="4255537815" sldId="318"/>
            <ac:spMk id="12" creationId="{FDBC13B0-43D0-CABE-6DC2-AC123BED9541}"/>
          </ac:spMkLst>
        </pc:spChg>
        <pc:spChg chg="add mod">
          <ac:chgData name="Toby Donaldson" userId="2e6e5431-bb17-4c41-9985-d39c50d83c73" providerId="ADAL" clId="{B9586FC7-1ADA-4368-AE13-4AF4FF7EC188}" dt="2023-07-10T04:02:38.691" v="7882" actId="1076"/>
          <ac:spMkLst>
            <pc:docMk/>
            <pc:sldMk cId="4255537815" sldId="318"/>
            <ac:spMk id="13" creationId="{C1EEB9D2-8429-723B-0D05-D88D3C40C516}"/>
          </ac:spMkLst>
        </pc:spChg>
        <pc:spChg chg="add mod">
          <ac:chgData name="Toby Donaldson" userId="2e6e5431-bb17-4c41-9985-d39c50d83c73" providerId="ADAL" clId="{B9586FC7-1ADA-4368-AE13-4AF4FF7EC188}" dt="2023-07-10T04:03:26.469" v="7890" actId="1076"/>
          <ac:spMkLst>
            <pc:docMk/>
            <pc:sldMk cId="4255537815" sldId="318"/>
            <ac:spMk id="14" creationId="{A07893C3-FF04-E70D-68A2-7B067BDED469}"/>
          </ac:spMkLst>
        </pc:spChg>
        <pc:spChg chg="add mod">
          <ac:chgData name="Toby Donaldson" userId="2e6e5431-bb17-4c41-9985-d39c50d83c73" providerId="ADAL" clId="{B9586FC7-1ADA-4368-AE13-4AF4FF7EC188}" dt="2023-07-10T04:03:21.068" v="7889" actId="1076"/>
          <ac:spMkLst>
            <pc:docMk/>
            <pc:sldMk cId="4255537815" sldId="318"/>
            <ac:spMk id="15" creationId="{819DD8F7-471F-837A-FA01-E063B5A17D81}"/>
          </ac:spMkLst>
        </pc:spChg>
        <pc:spChg chg="add mod">
          <ac:chgData name="Toby Donaldson" userId="2e6e5431-bb17-4c41-9985-d39c50d83c73" providerId="ADAL" clId="{B9586FC7-1ADA-4368-AE13-4AF4FF7EC188}" dt="2023-07-10T04:03:37.251" v="7892" actId="1076"/>
          <ac:spMkLst>
            <pc:docMk/>
            <pc:sldMk cId="4255537815" sldId="318"/>
            <ac:spMk id="16" creationId="{EE4AFB8E-B815-6B5E-3AB3-4A4FA164F3B2}"/>
          </ac:spMkLst>
        </pc:spChg>
        <pc:spChg chg="del">
          <ac:chgData name="Toby Donaldson" userId="2e6e5431-bb17-4c41-9985-d39c50d83c73" providerId="ADAL" clId="{B9586FC7-1ADA-4368-AE13-4AF4FF7EC188}" dt="2023-07-10T03:59:08.453" v="7703" actId="21"/>
          <ac:spMkLst>
            <pc:docMk/>
            <pc:sldMk cId="4255537815" sldId="318"/>
            <ac:spMk id="1049" creationId="{A4184F60-CFD4-48CF-7136-A532626AE325}"/>
          </ac:spMkLst>
        </pc:spChg>
        <pc:picChg chg="add mod">
          <ac:chgData name="Toby Donaldson" userId="2e6e5431-bb17-4c41-9985-d39c50d83c73" providerId="ADAL" clId="{B9586FC7-1ADA-4368-AE13-4AF4FF7EC188}" dt="2023-07-10T04:01:03.910" v="7867"/>
          <ac:picMkLst>
            <pc:docMk/>
            <pc:sldMk cId="4255537815" sldId="318"/>
            <ac:picMk id="10" creationId="{A9AFF1B6-35BD-7839-4368-E4A1C2B477E5}"/>
          </ac:picMkLst>
        </pc:picChg>
        <pc:cxnChg chg="mod">
          <ac:chgData name="Toby Donaldson" userId="2e6e5431-bb17-4c41-9985-d39c50d83c73" providerId="ADAL" clId="{B9586FC7-1ADA-4368-AE13-4AF4FF7EC188}" dt="2023-07-10T03:59:17.941" v="7704" actId="14100"/>
          <ac:cxnSpMkLst>
            <pc:docMk/>
            <pc:sldMk cId="4255537815" sldId="318"/>
            <ac:cxnSpMk id="1043" creationId="{30DFBC6F-35BC-559A-52CD-844CEB35EF22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4:08:36.453" v="8308" actId="1076"/>
        <pc:sldMkLst>
          <pc:docMk/>
          <pc:sldMk cId="1558506726" sldId="319"/>
        </pc:sldMkLst>
        <pc:spChg chg="add mod">
          <ac:chgData name="Toby Donaldson" userId="2e6e5431-bb17-4c41-9985-d39c50d83c73" providerId="ADAL" clId="{B9586FC7-1ADA-4368-AE13-4AF4FF7EC188}" dt="2023-07-10T04:07:08.007" v="8245" actId="20577"/>
          <ac:spMkLst>
            <pc:docMk/>
            <pc:sldMk cId="1558506726" sldId="319"/>
            <ac:spMk id="6" creationId="{86222391-1701-8FF7-1176-DC954110A49C}"/>
          </ac:spMkLst>
        </pc:spChg>
        <pc:spChg chg="mod">
          <ac:chgData name="Toby Donaldson" userId="2e6e5431-bb17-4c41-9985-d39c50d83c73" providerId="ADAL" clId="{B9586FC7-1ADA-4368-AE13-4AF4FF7EC188}" dt="2023-07-10T04:06:31.385" v="8136" actId="20577"/>
          <ac:spMkLst>
            <pc:docMk/>
            <pc:sldMk cId="1558506726" sldId="319"/>
            <ac:spMk id="11" creationId="{ED81F819-62A3-B288-0371-AF4F38D06B5D}"/>
          </ac:spMkLst>
        </pc:spChg>
        <pc:spChg chg="add mod">
          <ac:chgData name="Toby Donaldson" userId="2e6e5431-bb17-4c41-9985-d39c50d83c73" providerId="ADAL" clId="{B9586FC7-1ADA-4368-AE13-4AF4FF7EC188}" dt="2023-07-10T04:08:36.453" v="8308" actId="1076"/>
          <ac:spMkLst>
            <pc:docMk/>
            <pc:sldMk cId="1558506726" sldId="319"/>
            <ac:spMk id="20" creationId="{75CFF942-1701-DB0B-EA5E-3E15E8B7E62B}"/>
          </ac:spMkLst>
        </pc:spChg>
        <pc:picChg chg="del">
          <ac:chgData name="Toby Donaldson" userId="2e6e5431-bb17-4c41-9985-d39c50d83c73" providerId="ADAL" clId="{B9586FC7-1ADA-4368-AE13-4AF4FF7EC188}" dt="2023-07-10T04:04:07.363" v="7897" actId="21"/>
          <ac:picMkLst>
            <pc:docMk/>
            <pc:sldMk cId="1558506726" sldId="319"/>
            <ac:picMk id="10" creationId="{A9AFF1B6-35BD-7839-4368-E4A1C2B477E5}"/>
          </ac:picMkLst>
        </pc:picChg>
        <pc:cxnChg chg="add">
          <ac:chgData name="Toby Donaldson" userId="2e6e5431-bb17-4c41-9985-d39c50d83c73" providerId="ADAL" clId="{B9586FC7-1ADA-4368-AE13-4AF4FF7EC188}" dt="2023-07-10T04:06:08.842" v="8135" actId="11529"/>
          <ac:cxnSpMkLst>
            <pc:docMk/>
            <pc:sldMk cId="1558506726" sldId="319"/>
            <ac:cxnSpMk id="17" creationId="{2A0CDD07-24A8-6E6D-829C-B54F18B1538C}"/>
          </ac:cxnSpMkLst>
        </pc:cxnChg>
        <pc:cxnChg chg="add mod">
          <ac:chgData name="Toby Donaldson" userId="2e6e5431-bb17-4c41-9985-d39c50d83c73" providerId="ADAL" clId="{B9586FC7-1ADA-4368-AE13-4AF4FF7EC188}" dt="2023-07-10T04:07:35.144" v="8248" actId="693"/>
          <ac:cxnSpMkLst>
            <pc:docMk/>
            <pc:sldMk cId="1558506726" sldId="319"/>
            <ac:cxnSpMk id="19" creationId="{40C75A6C-8D36-47C3-050C-D5B998507A64}"/>
          </ac:cxnSpMkLst>
        </pc:cxnChg>
      </pc:sldChg>
      <pc:sldChg chg="addSp delSp modSp add mod ord">
        <pc:chgData name="Toby Donaldson" userId="2e6e5431-bb17-4c41-9985-d39c50d83c73" providerId="ADAL" clId="{B9586FC7-1ADA-4368-AE13-4AF4FF7EC188}" dt="2023-07-10T04:13:02.199" v="8513" actId="21"/>
        <pc:sldMkLst>
          <pc:docMk/>
          <pc:sldMk cId="1772429724" sldId="320"/>
        </pc:sldMkLst>
        <pc:spChg chg="add mod">
          <ac:chgData name="Toby Donaldson" userId="2e6e5431-bb17-4c41-9985-d39c50d83c73" providerId="ADAL" clId="{B9586FC7-1ADA-4368-AE13-4AF4FF7EC188}" dt="2023-07-10T04:10:41.440" v="8479" actId="20577"/>
          <ac:spMkLst>
            <pc:docMk/>
            <pc:sldMk cId="1772429724" sldId="320"/>
            <ac:spMk id="3" creationId="{489723F2-CA25-7091-0B8F-F63C03D94942}"/>
          </ac:spMkLst>
        </pc:spChg>
        <pc:spChg chg="add mod">
          <ac:chgData name="Toby Donaldson" userId="2e6e5431-bb17-4c41-9985-d39c50d83c73" providerId="ADAL" clId="{B9586FC7-1ADA-4368-AE13-4AF4FF7EC188}" dt="2023-07-10T04:10:31.487" v="8477"/>
          <ac:spMkLst>
            <pc:docMk/>
            <pc:sldMk cId="1772429724" sldId="320"/>
            <ac:spMk id="7" creationId="{24E25841-9312-C261-F539-1FC5F74DACAE}"/>
          </ac:spMkLst>
        </pc:spChg>
        <pc:spChg chg="add mod">
          <ac:chgData name="Toby Donaldson" userId="2e6e5431-bb17-4c41-9985-d39c50d83c73" providerId="ADAL" clId="{B9586FC7-1ADA-4368-AE13-4AF4FF7EC188}" dt="2023-07-10T04:11:31.560" v="8487" actId="1076"/>
          <ac:spMkLst>
            <pc:docMk/>
            <pc:sldMk cId="1772429724" sldId="320"/>
            <ac:spMk id="10" creationId="{F3A8A642-303C-F906-FBA4-2F9BF4CAA922}"/>
          </ac:spMkLst>
        </pc:spChg>
        <pc:spChg chg="add mod">
          <ac:chgData name="Toby Donaldson" userId="2e6e5431-bb17-4c41-9985-d39c50d83c73" providerId="ADAL" clId="{B9586FC7-1ADA-4368-AE13-4AF4FF7EC188}" dt="2023-07-10T04:12:18.239" v="8503" actId="20577"/>
          <ac:spMkLst>
            <pc:docMk/>
            <pc:sldMk cId="1772429724" sldId="320"/>
            <ac:spMk id="12" creationId="{B1CE990E-1461-A412-121F-712EA3CA1522}"/>
          </ac:spMkLst>
        </pc:spChg>
        <pc:spChg chg="mod">
          <ac:chgData name="Toby Donaldson" userId="2e6e5431-bb17-4c41-9985-d39c50d83c73" providerId="ADAL" clId="{B9586FC7-1ADA-4368-AE13-4AF4FF7EC188}" dt="2023-07-10T04:10:46.826" v="8480" actId="1076"/>
          <ac:spMkLst>
            <pc:docMk/>
            <pc:sldMk cId="1772429724" sldId="320"/>
            <ac:spMk id="42" creationId="{1F86A881-5D43-4F06-01CC-73613D54CB45}"/>
          </ac:spMkLst>
        </pc:spChg>
        <pc:spChg chg="del">
          <ac:chgData name="Toby Donaldson" userId="2e6e5431-bb17-4c41-9985-d39c50d83c73" providerId="ADAL" clId="{B9586FC7-1ADA-4368-AE13-4AF4FF7EC188}" dt="2023-07-10T04:11:13.525" v="8483" actId="21"/>
          <ac:spMkLst>
            <pc:docMk/>
            <pc:sldMk cId="1772429724" sldId="320"/>
            <ac:spMk id="59" creationId="{C6F89F2A-7245-2844-A1BB-4C522A3F68EF}"/>
          </ac:spMkLst>
        </pc:spChg>
        <pc:spChg chg="del">
          <ac:chgData name="Toby Donaldson" userId="2e6e5431-bb17-4c41-9985-d39c50d83c73" providerId="ADAL" clId="{B9586FC7-1ADA-4368-AE13-4AF4FF7EC188}" dt="2023-07-10T04:11:03.330" v="8482" actId="21"/>
          <ac:spMkLst>
            <pc:docMk/>
            <pc:sldMk cId="1772429724" sldId="320"/>
            <ac:spMk id="60" creationId="{25ACECF4-C2AD-A3F8-5891-E01D264FBF8A}"/>
          </ac:spMkLst>
        </pc:spChg>
        <pc:spChg chg="mod">
          <ac:chgData name="Toby Donaldson" userId="2e6e5431-bb17-4c41-9985-d39c50d83c73" providerId="ADAL" clId="{B9586FC7-1ADA-4368-AE13-4AF4FF7EC188}" dt="2023-07-10T04:11:24.394" v="8485" actId="1076"/>
          <ac:spMkLst>
            <pc:docMk/>
            <pc:sldMk cId="1772429724" sldId="320"/>
            <ac:spMk id="1034" creationId="{81B59314-59AF-6496-87A2-294CABD8C55C}"/>
          </ac:spMkLst>
        </pc:spChg>
        <pc:spChg chg="del">
          <ac:chgData name="Toby Donaldson" userId="2e6e5431-bb17-4c41-9985-d39c50d83c73" providerId="ADAL" clId="{B9586FC7-1ADA-4368-AE13-4AF4FF7EC188}" dt="2023-07-10T04:11:03.330" v="8482" actId="21"/>
          <ac:spMkLst>
            <pc:docMk/>
            <pc:sldMk cId="1772429724" sldId="320"/>
            <ac:spMk id="1036" creationId="{7AD81369-FDE3-6C94-2357-4062FF3085FE}"/>
          </ac:spMkLst>
        </pc:spChg>
        <pc:spChg chg="del">
          <ac:chgData name="Toby Donaldson" userId="2e6e5431-bb17-4c41-9985-d39c50d83c73" providerId="ADAL" clId="{B9586FC7-1ADA-4368-AE13-4AF4FF7EC188}" dt="2023-07-10T04:11:03.330" v="8482" actId="21"/>
          <ac:spMkLst>
            <pc:docMk/>
            <pc:sldMk cId="1772429724" sldId="320"/>
            <ac:spMk id="1059" creationId="{05B8FCEB-CD23-57D0-F4D9-1C784C6CC757}"/>
          </ac:spMkLst>
        </pc:spChg>
        <pc:spChg chg="del">
          <ac:chgData name="Toby Donaldson" userId="2e6e5431-bb17-4c41-9985-d39c50d83c73" providerId="ADAL" clId="{B9586FC7-1ADA-4368-AE13-4AF4FF7EC188}" dt="2023-07-10T04:11:03.330" v="8482" actId="21"/>
          <ac:spMkLst>
            <pc:docMk/>
            <pc:sldMk cId="1772429724" sldId="320"/>
            <ac:spMk id="1060" creationId="{DBA6619A-D9E4-7E27-9DA0-150447BBD27D}"/>
          </ac:spMkLst>
        </pc:spChg>
        <pc:picChg chg="mod">
          <ac:chgData name="Toby Donaldson" userId="2e6e5431-bb17-4c41-9985-d39c50d83c73" providerId="ADAL" clId="{B9586FC7-1ADA-4368-AE13-4AF4FF7EC188}" dt="2023-07-10T04:10:48.662" v="8481" actId="1076"/>
          <ac:picMkLst>
            <pc:docMk/>
            <pc:sldMk cId="1772429724" sldId="320"/>
            <ac:picMk id="6" creationId="{B8290CD6-237D-FBA1-464E-A5411388D6DD}"/>
          </ac:picMkLst>
        </pc:picChg>
        <pc:picChg chg="add del mod">
          <ac:chgData name="Toby Donaldson" userId="2e6e5431-bb17-4c41-9985-d39c50d83c73" providerId="ADAL" clId="{B9586FC7-1ADA-4368-AE13-4AF4FF7EC188}" dt="2023-07-10T04:13:02.199" v="8513" actId="21"/>
          <ac:picMkLst>
            <pc:docMk/>
            <pc:sldMk cId="1772429724" sldId="320"/>
            <ac:picMk id="11" creationId="{917032A7-DE20-FAE3-0796-16DFBEBAE8CC}"/>
          </ac:picMkLst>
        </pc:picChg>
        <pc:cxnChg chg="mod">
          <ac:chgData name="Toby Donaldson" userId="2e6e5431-bb17-4c41-9985-d39c50d83c73" providerId="ADAL" clId="{B9586FC7-1ADA-4368-AE13-4AF4FF7EC188}" dt="2023-07-10T04:11:24.394" v="8485" actId="1076"/>
          <ac:cxnSpMkLst>
            <pc:docMk/>
            <pc:sldMk cId="1772429724" sldId="320"/>
            <ac:cxnSpMk id="62" creationId="{550FD897-723E-1E84-CE6F-6B9A33523C66}"/>
          </ac:cxnSpMkLst>
        </pc:cxnChg>
        <pc:cxnChg chg="del mod">
          <ac:chgData name="Toby Donaldson" userId="2e6e5431-bb17-4c41-9985-d39c50d83c73" providerId="ADAL" clId="{B9586FC7-1ADA-4368-AE13-4AF4FF7EC188}" dt="2023-07-10T04:11:03.330" v="8482" actId="21"/>
          <ac:cxnSpMkLst>
            <pc:docMk/>
            <pc:sldMk cId="1772429724" sldId="320"/>
            <ac:cxnSpMk id="1033" creationId="{47D2E19D-B694-8EDF-5C6D-87D479DC4FF6}"/>
          </ac:cxnSpMkLst>
        </pc:cxnChg>
        <pc:cxnChg chg="del mod">
          <ac:chgData name="Toby Donaldson" userId="2e6e5431-bb17-4c41-9985-d39c50d83c73" providerId="ADAL" clId="{B9586FC7-1ADA-4368-AE13-4AF4FF7EC188}" dt="2023-07-10T04:11:03.330" v="8482" actId="21"/>
          <ac:cxnSpMkLst>
            <pc:docMk/>
            <pc:sldMk cId="1772429724" sldId="320"/>
            <ac:cxnSpMk id="1035" creationId="{97F374E3-DB7B-636D-BEC2-551F9FDB9970}"/>
          </ac:cxnSpMkLst>
        </pc:cxnChg>
      </pc:sldChg>
      <pc:sldChg chg="delSp add mod">
        <pc:chgData name="Toby Donaldson" userId="2e6e5431-bb17-4c41-9985-d39c50d83c73" providerId="ADAL" clId="{B9586FC7-1ADA-4368-AE13-4AF4FF7EC188}" dt="2023-07-10T04:12:43.045" v="8507" actId="21"/>
        <pc:sldMkLst>
          <pc:docMk/>
          <pc:sldMk cId="3054500176" sldId="321"/>
        </pc:sldMkLst>
        <pc:spChg chg="del">
          <ac:chgData name="Toby Donaldson" userId="2e6e5431-bb17-4c41-9985-d39c50d83c73" providerId="ADAL" clId="{B9586FC7-1ADA-4368-AE13-4AF4FF7EC188}" dt="2023-07-10T04:12:43.045" v="8507" actId="21"/>
          <ac:spMkLst>
            <pc:docMk/>
            <pc:sldMk cId="3054500176" sldId="321"/>
            <ac:spMk id="12" creationId="{B1CE990E-1461-A412-121F-712EA3CA1522}"/>
          </ac:spMkLst>
        </pc:spChg>
        <pc:picChg chg="del">
          <ac:chgData name="Toby Donaldson" userId="2e6e5431-bb17-4c41-9985-d39c50d83c73" providerId="ADAL" clId="{B9586FC7-1ADA-4368-AE13-4AF4FF7EC188}" dt="2023-07-10T04:12:40.653" v="8506" actId="21"/>
          <ac:picMkLst>
            <pc:docMk/>
            <pc:sldMk cId="3054500176" sldId="321"/>
            <ac:picMk id="11" creationId="{917032A7-DE20-FAE3-0796-16DFBEBAE8CC}"/>
          </ac:picMkLst>
        </pc:picChg>
      </pc:sldChg>
      <pc:sldChg chg="addSp modSp add mod">
        <pc:chgData name="Toby Donaldson" userId="2e6e5431-bb17-4c41-9985-d39c50d83c73" providerId="ADAL" clId="{B9586FC7-1ADA-4368-AE13-4AF4FF7EC188}" dt="2023-07-10T04:17:55.500" v="8650"/>
        <pc:sldMkLst>
          <pc:docMk/>
          <pc:sldMk cId="532713793" sldId="322"/>
        </pc:sldMkLst>
        <pc:spChg chg="add mod">
          <ac:chgData name="Toby Donaldson" userId="2e6e5431-bb17-4c41-9985-d39c50d83c73" providerId="ADAL" clId="{B9586FC7-1ADA-4368-AE13-4AF4FF7EC188}" dt="2023-07-10T04:13:25.930" v="8534" actId="1076"/>
          <ac:spMkLst>
            <pc:docMk/>
            <pc:sldMk cId="532713793" sldId="322"/>
            <ac:spMk id="8" creationId="{480913E2-2F1C-1730-B090-DDD0FED2B212}"/>
          </ac:spMkLst>
        </pc:spChg>
        <pc:spChg chg="add mod">
          <ac:chgData name="Toby Donaldson" userId="2e6e5431-bb17-4c41-9985-d39c50d83c73" providerId="ADAL" clId="{B9586FC7-1ADA-4368-AE13-4AF4FF7EC188}" dt="2023-07-10T04:17:55.500" v="8650"/>
          <ac:spMkLst>
            <pc:docMk/>
            <pc:sldMk cId="532713793" sldId="322"/>
            <ac:spMk id="9" creationId="{E56ADBF4-1A76-7711-0D3F-87FF80F81D9F}"/>
          </ac:spMkLst>
        </pc:spChg>
        <pc:spChg chg="add mod">
          <ac:chgData name="Toby Donaldson" userId="2e6e5431-bb17-4c41-9985-d39c50d83c73" providerId="ADAL" clId="{B9586FC7-1ADA-4368-AE13-4AF4FF7EC188}" dt="2023-07-10T04:17:55.500" v="8650"/>
          <ac:spMkLst>
            <pc:docMk/>
            <pc:sldMk cId="532713793" sldId="322"/>
            <ac:spMk id="13" creationId="{F5C6E1CE-D009-A888-DF09-1CA40537C78B}"/>
          </ac:spMkLst>
        </pc:spChg>
      </pc:sldChg>
      <pc:sldChg chg="addSp modSp add mod">
        <pc:chgData name="Toby Donaldson" userId="2e6e5431-bb17-4c41-9985-d39c50d83c73" providerId="ADAL" clId="{B9586FC7-1ADA-4368-AE13-4AF4FF7EC188}" dt="2023-07-10T04:17:18.985" v="8649" actId="20577"/>
        <pc:sldMkLst>
          <pc:docMk/>
          <pc:sldMk cId="1197814370" sldId="323"/>
        </pc:sldMkLst>
        <pc:spChg chg="add mod">
          <ac:chgData name="Toby Donaldson" userId="2e6e5431-bb17-4c41-9985-d39c50d83c73" providerId="ADAL" clId="{B9586FC7-1ADA-4368-AE13-4AF4FF7EC188}" dt="2023-07-10T04:13:44.427" v="8538" actId="20577"/>
          <ac:spMkLst>
            <pc:docMk/>
            <pc:sldMk cId="1197814370" sldId="323"/>
            <ac:spMk id="9" creationId="{A38A9EB9-7DEF-B940-8BB9-EC40CFBB67A1}"/>
          </ac:spMkLst>
        </pc:spChg>
        <pc:spChg chg="add mod">
          <ac:chgData name="Toby Donaldson" userId="2e6e5431-bb17-4c41-9985-d39c50d83c73" providerId="ADAL" clId="{B9586FC7-1ADA-4368-AE13-4AF4FF7EC188}" dt="2023-07-10T04:13:53.291" v="8541" actId="20577"/>
          <ac:spMkLst>
            <pc:docMk/>
            <pc:sldMk cId="1197814370" sldId="323"/>
            <ac:spMk id="13" creationId="{5B8C9229-4DCC-83D1-74F5-215DDD42D798}"/>
          </ac:spMkLst>
        </pc:spChg>
        <pc:spChg chg="add mod">
          <ac:chgData name="Toby Donaldson" userId="2e6e5431-bb17-4c41-9985-d39c50d83c73" providerId="ADAL" clId="{B9586FC7-1ADA-4368-AE13-4AF4FF7EC188}" dt="2023-07-10T04:14:05.288" v="8544" actId="20577"/>
          <ac:spMkLst>
            <pc:docMk/>
            <pc:sldMk cId="1197814370" sldId="323"/>
            <ac:spMk id="14" creationId="{088D4A8E-7D94-254C-8F2B-268FFB37162B}"/>
          </ac:spMkLst>
        </pc:spChg>
        <pc:spChg chg="add mod">
          <ac:chgData name="Toby Donaldson" userId="2e6e5431-bb17-4c41-9985-d39c50d83c73" providerId="ADAL" clId="{B9586FC7-1ADA-4368-AE13-4AF4FF7EC188}" dt="2023-07-10T04:14:31.794" v="8547" actId="20577"/>
          <ac:spMkLst>
            <pc:docMk/>
            <pc:sldMk cId="1197814370" sldId="323"/>
            <ac:spMk id="15" creationId="{B32EB1AF-930C-7888-96ED-521DFAADB545}"/>
          </ac:spMkLst>
        </pc:spChg>
        <pc:spChg chg="add mod">
          <ac:chgData name="Toby Donaldson" userId="2e6e5431-bb17-4c41-9985-d39c50d83c73" providerId="ADAL" clId="{B9586FC7-1ADA-4368-AE13-4AF4FF7EC188}" dt="2023-07-10T04:14:59.725" v="8550" actId="20577"/>
          <ac:spMkLst>
            <pc:docMk/>
            <pc:sldMk cId="1197814370" sldId="323"/>
            <ac:spMk id="16" creationId="{BE8762D7-0BAB-2346-6A24-4D70F6A980D9}"/>
          </ac:spMkLst>
        </pc:spChg>
        <pc:spChg chg="add mod">
          <ac:chgData name="Toby Donaldson" userId="2e6e5431-bb17-4c41-9985-d39c50d83c73" providerId="ADAL" clId="{B9586FC7-1ADA-4368-AE13-4AF4FF7EC188}" dt="2023-07-10T04:17:01.258" v="8614" actId="1076"/>
          <ac:spMkLst>
            <pc:docMk/>
            <pc:sldMk cId="1197814370" sldId="323"/>
            <ac:spMk id="17" creationId="{42BACD64-3915-676F-E8BF-1EFFA401BD97}"/>
          </ac:spMkLst>
        </pc:spChg>
        <pc:spChg chg="add mod">
          <ac:chgData name="Toby Donaldson" userId="2e6e5431-bb17-4c41-9985-d39c50d83c73" providerId="ADAL" clId="{B9586FC7-1ADA-4368-AE13-4AF4FF7EC188}" dt="2023-07-10T04:17:18.985" v="8649" actId="20577"/>
          <ac:spMkLst>
            <pc:docMk/>
            <pc:sldMk cId="1197814370" sldId="323"/>
            <ac:spMk id="18" creationId="{2D8B4915-46AD-2FE3-FA4D-E8266DAE3680}"/>
          </ac:spMkLst>
        </pc:spChg>
      </pc:sldChg>
      <pc:sldChg chg="addSp delSp modSp add mod">
        <pc:chgData name="Toby Donaldson" userId="2e6e5431-bb17-4c41-9985-d39c50d83c73" providerId="ADAL" clId="{B9586FC7-1ADA-4368-AE13-4AF4FF7EC188}" dt="2023-07-10T04:20:38.456" v="8702" actId="21"/>
        <pc:sldMkLst>
          <pc:docMk/>
          <pc:sldMk cId="1328000865" sldId="324"/>
        </pc:sldMkLst>
        <pc:spChg chg="add mod">
          <ac:chgData name="Toby Donaldson" userId="2e6e5431-bb17-4c41-9985-d39c50d83c73" providerId="ADAL" clId="{B9586FC7-1ADA-4368-AE13-4AF4FF7EC188}" dt="2023-07-10T04:15:26.914" v="8556" actId="1076"/>
          <ac:spMkLst>
            <pc:docMk/>
            <pc:sldMk cId="1328000865" sldId="324"/>
            <ac:spMk id="17" creationId="{48A8FACC-2EC1-F35D-DAFE-80BAFE7D857E}"/>
          </ac:spMkLst>
        </pc:spChg>
        <pc:spChg chg="add mod">
          <ac:chgData name="Toby Donaldson" userId="2e6e5431-bb17-4c41-9985-d39c50d83c73" providerId="ADAL" clId="{B9586FC7-1ADA-4368-AE13-4AF4FF7EC188}" dt="2023-07-10T04:15:32.372" v="8558" actId="1076"/>
          <ac:spMkLst>
            <pc:docMk/>
            <pc:sldMk cId="1328000865" sldId="324"/>
            <ac:spMk id="18" creationId="{3133CEC2-E448-AEBF-93E0-4432237CCB89}"/>
          </ac:spMkLst>
        </pc:spChg>
        <pc:spChg chg="add mod">
          <ac:chgData name="Toby Donaldson" userId="2e6e5431-bb17-4c41-9985-d39c50d83c73" providerId="ADAL" clId="{B9586FC7-1ADA-4368-AE13-4AF4FF7EC188}" dt="2023-07-10T04:15:43.727" v="8560" actId="1076"/>
          <ac:spMkLst>
            <pc:docMk/>
            <pc:sldMk cId="1328000865" sldId="324"/>
            <ac:spMk id="19" creationId="{E5FD8522-CDFA-4092-CEF2-B739DFAEF7CB}"/>
          </ac:spMkLst>
        </pc:spChg>
        <pc:spChg chg="add mod">
          <ac:chgData name="Toby Donaldson" userId="2e6e5431-bb17-4c41-9985-d39c50d83c73" providerId="ADAL" clId="{B9586FC7-1ADA-4368-AE13-4AF4FF7EC188}" dt="2023-07-10T04:15:54.707" v="8562" actId="1076"/>
          <ac:spMkLst>
            <pc:docMk/>
            <pc:sldMk cId="1328000865" sldId="324"/>
            <ac:spMk id="20" creationId="{CC232A31-8823-D4D1-D479-88321EE9B905}"/>
          </ac:spMkLst>
        </pc:spChg>
        <pc:spChg chg="add mod">
          <ac:chgData name="Toby Donaldson" userId="2e6e5431-bb17-4c41-9985-d39c50d83c73" providerId="ADAL" clId="{B9586FC7-1ADA-4368-AE13-4AF4FF7EC188}" dt="2023-07-10T04:16:03.005" v="8565" actId="20577"/>
          <ac:spMkLst>
            <pc:docMk/>
            <pc:sldMk cId="1328000865" sldId="324"/>
            <ac:spMk id="21" creationId="{7B42A345-83A3-B9D7-C596-FE2FAC880541}"/>
          </ac:spMkLst>
        </pc:spChg>
        <pc:spChg chg="add mod">
          <ac:chgData name="Toby Donaldson" userId="2e6e5431-bb17-4c41-9985-d39c50d83c73" providerId="ADAL" clId="{B9586FC7-1ADA-4368-AE13-4AF4FF7EC188}" dt="2023-07-10T04:17:58.272" v="8651"/>
          <ac:spMkLst>
            <pc:docMk/>
            <pc:sldMk cId="1328000865" sldId="324"/>
            <ac:spMk id="22" creationId="{E983D7CC-59C9-1D66-9B45-7415DF933A61}"/>
          </ac:spMkLst>
        </pc:spChg>
        <pc:spChg chg="add mod">
          <ac:chgData name="Toby Donaldson" userId="2e6e5431-bb17-4c41-9985-d39c50d83c73" providerId="ADAL" clId="{B9586FC7-1ADA-4368-AE13-4AF4FF7EC188}" dt="2023-07-10T04:17:58.272" v="8651"/>
          <ac:spMkLst>
            <pc:docMk/>
            <pc:sldMk cId="1328000865" sldId="324"/>
            <ac:spMk id="23" creationId="{BF0CAE5A-4EF4-C6D5-BD8F-E3A1C376F213}"/>
          </ac:spMkLst>
        </pc:spChg>
        <pc:spChg chg="add mod">
          <ac:chgData name="Toby Donaldson" userId="2e6e5431-bb17-4c41-9985-d39c50d83c73" providerId="ADAL" clId="{B9586FC7-1ADA-4368-AE13-4AF4FF7EC188}" dt="2023-07-10T04:19:35.753" v="8696" actId="1076"/>
          <ac:spMkLst>
            <pc:docMk/>
            <pc:sldMk cId="1328000865" sldId="324"/>
            <ac:spMk id="25" creationId="{B0E59872-997B-D353-0AF2-4F2C5B7EF9F4}"/>
          </ac:spMkLst>
        </pc:spChg>
        <pc:picChg chg="del">
          <ac:chgData name="Toby Donaldson" userId="2e6e5431-bb17-4c41-9985-d39c50d83c73" providerId="ADAL" clId="{B9586FC7-1ADA-4368-AE13-4AF4FF7EC188}" dt="2023-07-10T04:20:38.456" v="8702" actId="21"/>
          <ac:picMkLst>
            <pc:docMk/>
            <pc:sldMk cId="1328000865" sldId="324"/>
            <ac:picMk id="6" creationId="{B8290CD6-237D-FBA1-464E-A5411388D6DD}"/>
          </ac:picMkLst>
        </pc:picChg>
        <pc:picChg chg="add mod">
          <ac:chgData name="Toby Donaldson" userId="2e6e5431-bb17-4c41-9985-d39c50d83c73" providerId="ADAL" clId="{B9586FC7-1ADA-4368-AE13-4AF4FF7EC188}" dt="2023-07-10T04:18:25.327" v="8654" actId="1076"/>
          <ac:picMkLst>
            <pc:docMk/>
            <pc:sldMk cId="1328000865" sldId="324"/>
            <ac:picMk id="24" creationId="{293A0F7B-A41A-652A-D95C-AFC61C92950E}"/>
          </ac:picMkLst>
        </pc:picChg>
        <pc:cxnChg chg="add del mod">
          <ac:chgData name="Toby Donaldson" userId="2e6e5431-bb17-4c41-9985-d39c50d83c73" providerId="ADAL" clId="{B9586FC7-1ADA-4368-AE13-4AF4FF7EC188}" dt="2023-07-10T04:19:31.268" v="8695" actId="21"/>
          <ac:cxnSpMkLst>
            <pc:docMk/>
            <pc:sldMk cId="1328000865" sldId="324"/>
            <ac:cxnSpMk id="27" creationId="{4FC88222-3F19-C2CA-833A-6E95F0C0D21E}"/>
          </ac:cxnSpMkLst>
        </pc:cxnChg>
        <pc:cxnChg chg="add mod">
          <ac:chgData name="Toby Donaldson" userId="2e6e5431-bb17-4c41-9985-d39c50d83c73" providerId="ADAL" clId="{B9586FC7-1ADA-4368-AE13-4AF4FF7EC188}" dt="2023-07-10T04:19:35.753" v="8696" actId="1076"/>
          <ac:cxnSpMkLst>
            <pc:docMk/>
            <pc:sldMk cId="1328000865" sldId="324"/>
            <ac:cxnSpMk id="29" creationId="{B2A0957E-0505-CC8E-FF28-5D26F70031CE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4:25:32.641" v="8968" actId="1076"/>
        <pc:sldMkLst>
          <pc:docMk/>
          <pc:sldMk cId="4266968003" sldId="325"/>
        </pc:sldMkLst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2" creationId="{7F4AEB8D-B539-9E34-E290-7861D236AD63}"/>
          </ac:spMkLst>
        </pc:spChg>
        <pc:spChg chg="del">
          <ac:chgData name="Toby Donaldson" userId="2e6e5431-bb17-4c41-9985-d39c50d83c73" providerId="ADAL" clId="{B9586FC7-1ADA-4368-AE13-4AF4FF7EC188}" dt="2023-07-10T04:20:34.308" v="8701" actId="21"/>
          <ac:spMkLst>
            <pc:docMk/>
            <pc:sldMk cId="4266968003" sldId="325"/>
            <ac:spMk id="3" creationId="{489723F2-CA25-7091-0B8F-F63C03D94942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5" creationId="{2F9A0681-2013-E57E-92CD-17550C23CCC1}"/>
          </ac:spMkLst>
        </pc:spChg>
        <pc:spChg chg="del">
          <ac:chgData name="Toby Donaldson" userId="2e6e5431-bb17-4c41-9985-d39c50d83c73" providerId="ADAL" clId="{B9586FC7-1ADA-4368-AE13-4AF4FF7EC188}" dt="2023-07-10T04:20:29.492" v="8699" actId="21"/>
          <ac:spMkLst>
            <pc:docMk/>
            <pc:sldMk cId="4266968003" sldId="325"/>
            <ac:spMk id="8" creationId="{480913E2-2F1C-1730-B090-DDD0FED2B212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9" creationId="{A38A9EB9-7DEF-B940-8BB9-EC40CFBB67A1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0" creationId="{F3A8A642-303C-F906-FBA4-2F9BF4CAA922}"/>
          </ac:spMkLst>
        </pc:spChg>
        <pc:spChg chg="del">
          <ac:chgData name="Toby Donaldson" userId="2e6e5431-bb17-4c41-9985-d39c50d83c73" providerId="ADAL" clId="{B9586FC7-1ADA-4368-AE13-4AF4FF7EC188}" dt="2023-07-10T04:20:29.492" v="8699" actId="21"/>
          <ac:spMkLst>
            <pc:docMk/>
            <pc:sldMk cId="4266968003" sldId="325"/>
            <ac:spMk id="12" creationId="{B1CE990E-1461-A412-121F-712EA3CA1522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3" creationId="{5B8C9229-4DCC-83D1-74F5-215DDD42D798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4" creationId="{088D4A8E-7D94-254C-8F2B-268FFB37162B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5" creationId="{B32EB1AF-930C-7888-96ED-521DFAADB545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6" creationId="{BE8762D7-0BAB-2346-6A24-4D70F6A980D9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7" creationId="{48A8FACC-2EC1-F35D-DAFE-80BAFE7D857E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8" creationId="{3133CEC2-E448-AEBF-93E0-4432237CCB89}"/>
          </ac:spMkLst>
        </pc:spChg>
        <pc:spChg chg="del">
          <ac:chgData name="Toby Donaldson" userId="2e6e5431-bb17-4c41-9985-d39c50d83c73" providerId="ADAL" clId="{B9586FC7-1ADA-4368-AE13-4AF4FF7EC188}" dt="2023-07-10T04:20:29.492" v="8699" actId="21"/>
          <ac:spMkLst>
            <pc:docMk/>
            <pc:sldMk cId="4266968003" sldId="325"/>
            <ac:spMk id="19" creationId="{E5FD8522-CDFA-4092-CEF2-B739DFAEF7CB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20" creationId="{CC232A31-8823-D4D1-D479-88321EE9B905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21" creationId="{7B42A345-83A3-B9D7-C596-FE2FAC880541}"/>
          </ac:spMkLst>
        </pc:spChg>
        <pc:spChg chg="del">
          <ac:chgData name="Toby Donaldson" userId="2e6e5431-bb17-4c41-9985-d39c50d83c73" providerId="ADAL" clId="{B9586FC7-1ADA-4368-AE13-4AF4FF7EC188}" dt="2023-07-10T04:20:32.002" v="8700" actId="21"/>
          <ac:spMkLst>
            <pc:docMk/>
            <pc:sldMk cId="4266968003" sldId="325"/>
            <ac:spMk id="22" creationId="{E983D7CC-59C9-1D66-9B45-7415DF933A61}"/>
          </ac:spMkLst>
        </pc:spChg>
        <pc:spChg chg="del">
          <ac:chgData name="Toby Donaldson" userId="2e6e5431-bb17-4c41-9985-d39c50d83c73" providerId="ADAL" clId="{B9586FC7-1ADA-4368-AE13-4AF4FF7EC188}" dt="2023-07-10T04:20:32.002" v="8700" actId="21"/>
          <ac:spMkLst>
            <pc:docMk/>
            <pc:sldMk cId="4266968003" sldId="325"/>
            <ac:spMk id="23" creationId="{BF0CAE5A-4EF4-C6D5-BD8F-E3A1C376F213}"/>
          </ac:spMkLst>
        </pc:spChg>
        <pc:spChg chg="del">
          <ac:chgData name="Toby Donaldson" userId="2e6e5431-bb17-4c41-9985-d39c50d83c73" providerId="ADAL" clId="{B9586FC7-1ADA-4368-AE13-4AF4FF7EC188}" dt="2023-07-10T04:20:32.002" v="8700" actId="21"/>
          <ac:spMkLst>
            <pc:docMk/>
            <pc:sldMk cId="4266968003" sldId="325"/>
            <ac:spMk id="25" creationId="{B0E59872-997B-D353-0AF2-4F2C5B7EF9F4}"/>
          </ac:spMkLst>
        </pc:spChg>
        <pc:spChg chg="add mod">
          <ac:chgData name="Toby Donaldson" userId="2e6e5431-bb17-4c41-9985-d39c50d83c73" providerId="ADAL" clId="{B9586FC7-1ADA-4368-AE13-4AF4FF7EC188}" dt="2023-07-10T04:24:51.683" v="8963" actId="12788"/>
          <ac:spMkLst>
            <pc:docMk/>
            <pc:sldMk cId="4266968003" sldId="325"/>
            <ac:spMk id="26" creationId="{8E2F9AE3-6617-5A63-040E-7A945C875B7D}"/>
          </ac:spMkLst>
        </pc:spChg>
        <pc:spChg chg="add mod">
          <ac:chgData name="Toby Donaldson" userId="2e6e5431-bb17-4c41-9985-d39c50d83c73" providerId="ADAL" clId="{B9586FC7-1ADA-4368-AE13-4AF4FF7EC188}" dt="2023-07-10T04:25:07.491" v="8965" actId="12788"/>
          <ac:spMkLst>
            <pc:docMk/>
            <pc:sldMk cId="4266968003" sldId="325"/>
            <ac:spMk id="30" creationId="{092F496D-5038-EED2-01AE-3A03CCDB61E3}"/>
          </ac:spMkLst>
        </pc:spChg>
        <pc:spChg chg="add mod">
          <ac:chgData name="Toby Donaldson" userId="2e6e5431-bb17-4c41-9985-d39c50d83c73" providerId="ADAL" clId="{B9586FC7-1ADA-4368-AE13-4AF4FF7EC188}" dt="2023-07-10T04:25:01.084" v="8964" actId="12788"/>
          <ac:spMkLst>
            <pc:docMk/>
            <pc:sldMk cId="4266968003" sldId="325"/>
            <ac:spMk id="32" creationId="{8209A662-3D65-D5C5-48FA-ED8D702E76AD}"/>
          </ac:spMkLst>
        </pc:spChg>
        <pc:spChg chg="add mod">
          <ac:chgData name="Toby Donaldson" userId="2e6e5431-bb17-4c41-9985-d39c50d83c73" providerId="ADAL" clId="{B9586FC7-1ADA-4368-AE13-4AF4FF7EC188}" dt="2023-07-10T04:24:51.683" v="8963" actId="12788"/>
          <ac:spMkLst>
            <pc:docMk/>
            <pc:sldMk cId="4266968003" sldId="325"/>
            <ac:spMk id="35" creationId="{77FFE45C-AB02-674F-7E9C-A59DFD8D84C6}"/>
          </ac:spMkLst>
        </pc:spChg>
        <pc:spChg chg="add mod">
          <ac:chgData name="Toby Donaldson" userId="2e6e5431-bb17-4c41-9985-d39c50d83c73" providerId="ADAL" clId="{B9586FC7-1ADA-4368-AE13-4AF4FF7EC188}" dt="2023-07-10T04:25:21.270" v="8967" actId="1076"/>
          <ac:spMkLst>
            <pc:docMk/>
            <pc:sldMk cId="4266968003" sldId="325"/>
            <ac:spMk id="36" creationId="{EBE2C8EF-0736-686C-DA85-B5C6A5BD351F}"/>
          </ac:spMkLst>
        </pc:spChg>
        <pc:spChg chg="add mod">
          <ac:chgData name="Toby Donaldson" userId="2e6e5431-bb17-4c41-9985-d39c50d83c73" providerId="ADAL" clId="{B9586FC7-1ADA-4368-AE13-4AF4FF7EC188}" dt="2023-07-10T04:25:21.270" v="8967" actId="1076"/>
          <ac:spMkLst>
            <pc:docMk/>
            <pc:sldMk cId="4266968003" sldId="325"/>
            <ac:spMk id="37" creationId="{3FCD3122-76CA-50F1-EDE9-1133936B270E}"/>
          </ac:spMkLst>
        </pc:spChg>
        <pc:spChg chg="add mod">
          <ac:chgData name="Toby Donaldson" userId="2e6e5431-bb17-4c41-9985-d39c50d83c73" providerId="ADAL" clId="{B9586FC7-1ADA-4368-AE13-4AF4FF7EC188}" dt="2023-07-10T04:24:43.666" v="8962" actId="1076"/>
          <ac:spMkLst>
            <pc:docMk/>
            <pc:sldMk cId="4266968003" sldId="325"/>
            <ac:spMk id="38" creationId="{1B95CEEE-225E-4110-5305-F77A0613D2B3}"/>
          </ac:spMkLst>
        </pc:spChg>
        <pc:spChg chg="mod">
          <ac:chgData name="Toby Donaldson" userId="2e6e5431-bb17-4c41-9985-d39c50d83c73" providerId="ADAL" clId="{B9586FC7-1ADA-4368-AE13-4AF4FF7EC188}" dt="2023-07-10T04:24:43.666" v="8962" actId="1076"/>
          <ac:spMkLst>
            <pc:docMk/>
            <pc:sldMk cId="4266968003" sldId="325"/>
            <ac:spMk id="42" creationId="{1F86A881-5D43-4F06-01CC-73613D54CB45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45" creationId="{EC636A5F-A981-6BEE-3239-CDC75C043239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46" creationId="{E7EB5590-AC16-022A-743F-F44ED6A3C301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47" creationId="{23A160AF-9824-14C1-DE80-31AB5134B90A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48" creationId="{C16A41D4-FC33-20DB-A537-CD9599CDB6AD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54" creationId="{1729548D-AE48-7AC5-CD9E-83734E01F43A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55" creationId="{6E05A537-277A-0F40-86C3-2314C26583A4}"/>
          </ac:spMkLst>
        </pc:spChg>
        <pc:spChg chg="del">
          <ac:chgData name="Toby Donaldson" userId="2e6e5431-bb17-4c41-9985-d39c50d83c73" providerId="ADAL" clId="{B9586FC7-1ADA-4368-AE13-4AF4FF7EC188}" dt="2023-07-10T04:20:29.492" v="8699" actId="21"/>
          <ac:spMkLst>
            <pc:docMk/>
            <pc:sldMk cId="4266968003" sldId="325"/>
            <ac:spMk id="1032" creationId="{4B7600D0-4249-D0FC-601A-84679A0EC198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034" creationId="{81B59314-59AF-6496-87A2-294CABD8C55C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044" creationId="{68B8AE51-1756-9AA2-6C1F-4A790E5E2A19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046" creationId="{B0B29462-6D1F-8626-D02A-9ED629E8F11A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048" creationId="{9C5FDEFD-1A7B-AA92-0132-063E6B7A0FAF}"/>
          </ac:spMkLst>
        </pc:spChg>
        <pc:spChg chg="del">
          <ac:chgData name="Toby Donaldson" userId="2e6e5431-bb17-4c41-9985-d39c50d83c73" providerId="ADAL" clId="{B9586FC7-1ADA-4368-AE13-4AF4FF7EC188}" dt="2023-07-10T04:20:44.964" v="8703" actId="21"/>
          <ac:spMkLst>
            <pc:docMk/>
            <pc:sldMk cId="4266968003" sldId="325"/>
            <ac:spMk id="1049" creationId="{A4184F60-CFD4-48CF-7136-A532626AE325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061" creationId="{3DC98877-1E1A-9D72-CD79-D0B2D7758408}"/>
          </ac:spMkLst>
        </pc:spChg>
        <pc:spChg chg="del">
          <ac:chgData name="Toby Donaldson" userId="2e6e5431-bb17-4c41-9985-d39c50d83c73" providerId="ADAL" clId="{B9586FC7-1ADA-4368-AE13-4AF4FF7EC188}" dt="2023-07-10T04:20:25.998" v="8698" actId="21"/>
          <ac:spMkLst>
            <pc:docMk/>
            <pc:sldMk cId="4266968003" sldId="325"/>
            <ac:spMk id="1062" creationId="{1CC107F5-D102-4B28-124F-A06DDAECF3A9}"/>
          </ac:spMkLst>
        </pc:spChg>
        <pc:spChg chg="del">
          <ac:chgData name="Toby Donaldson" userId="2e6e5431-bb17-4c41-9985-d39c50d83c73" providerId="ADAL" clId="{B9586FC7-1ADA-4368-AE13-4AF4FF7EC188}" dt="2023-07-10T04:20:29.492" v="8699" actId="21"/>
          <ac:spMkLst>
            <pc:docMk/>
            <pc:sldMk cId="4266968003" sldId="325"/>
            <ac:spMk id="1063" creationId="{8E8E6547-9695-2193-A787-362A34017802}"/>
          </ac:spMkLst>
        </pc:spChg>
        <pc:spChg chg="del">
          <ac:chgData name="Toby Donaldson" userId="2e6e5431-bb17-4c41-9985-d39c50d83c73" providerId="ADAL" clId="{B9586FC7-1ADA-4368-AE13-4AF4FF7EC188}" dt="2023-07-10T04:20:29.492" v="8699" actId="21"/>
          <ac:spMkLst>
            <pc:docMk/>
            <pc:sldMk cId="4266968003" sldId="325"/>
            <ac:spMk id="1064" creationId="{378BB00E-9EC2-C635-C546-FA1C1F3283F3}"/>
          </ac:spMkLst>
        </pc:spChg>
        <pc:grpChg chg="del">
          <ac:chgData name="Toby Donaldson" userId="2e6e5431-bb17-4c41-9985-d39c50d83c73" providerId="ADAL" clId="{B9586FC7-1ADA-4368-AE13-4AF4FF7EC188}" dt="2023-07-10T04:20:29.492" v="8699" actId="21"/>
          <ac:grpSpMkLst>
            <pc:docMk/>
            <pc:sldMk cId="4266968003" sldId="325"/>
            <ac:grpSpMk id="49" creationId="{E1BA1087-F893-D184-A5F9-C014CAC1D9A0}"/>
          </ac:grpSpMkLst>
        </pc:grpChg>
        <pc:grpChg chg="del">
          <ac:chgData name="Toby Donaldson" userId="2e6e5431-bb17-4c41-9985-d39c50d83c73" providerId="ADAL" clId="{B9586FC7-1ADA-4368-AE13-4AF4FF7EC188}" dt="2023-07-10T04:20:25.998" v="8698" actId="21"/>
          <ac:grpSpMkLst>
            <pc:docMk/>
            <pc:sldMk cId="4266968003" sldId="325"/>
            <ac:grpSpMk id="1037" creationId="{779E8913-3B73-25A8-3A67-A4CD716949C2}"/>
          </ac:grpSpMkLst>
        </pc:grpChg>
        <pc:picChg chg="mod">
          <ac:chgData name="Toby Donaldson" userId="2e6e5431-bb17-4c41-9985-d39c50d83c73" providerId="ADAL" clId="{B9586FC7-1ADA-4368-AE13-4AF4FF7EC188}" dt="2023-07-10T04:25:32.641" v="8968" actId="1076"/>
          <ac:picMkLst>
            <pc:docMk/>
            <pc:sldMk cId="4266968003" sldId="325"/>
            <ac:picMk id="6" creationId="{B8290CD6-237D-FBA1-464E-A5411388D6DD}"/>
          </ac:picMkLst>
        </pc:picChg>
        <pc:picChg chg="del">
          <ac:chgData name="Toby Donaldson" userId="2e6e5431-bb17-4c41-9985-d39c50d83c73" providerId="ADAL" clId="{B9586FC7-1ADA-4368-AE13-4AF4FF7EC188}" dt="2023-07-10T04:20:29.492" v="8699" actId="21"/>
          <ac:picMkLst>
            <pc:docMk/>
            <pc:sldMk cId="4266968003" sldId="325"/>
            <ac:picMk id="11" creationId="{917032A7-DE20-FAE3-0796-16DFBEBAE8CC}"/>
          </ac:picMkLst>
        </pc:picChg>
        <pc:picChg chg="del">
          <ac:chgData name="Toby Donaldson" userId="2e6e5431-bb17-4c41-9985-d39c50d83c73" providerId="ADAL" clId="{B9586FC7-1ADA-4368-AE13-4AF4FF7EC188}" dt="2023-07-10T04:20:29.492" v="8699" actId="21"/>
          <ac:picMkLst>
            <pc:docMk/>
            <pc:sldMk cId="4266968003" sldId="325"/>
            <ac:picMk id="24" creationId="{293A0F7B-A41A-652A-D95C-AFC61C92950E}"/>
          </ac:picMkLst>
        </pc:picChg>
        <pc:cxnChg chg="add mod">
          <ac:chgData name="Toby Donaldson" userId="2e6e5431-bb17-4c41-9985-d39c50d83c73" providerId="ADAL" clId="{B9586FC7-1ADA-4368-AE13-4AF4FF7EC188}" dt="2023-07-10T04:24:51.683" v="8963" actId="12788"/>
          <ac:cxnSpMkLst>
            <pc:docMk/>
            <pc:sldMk cId="4266968003" sldId="325"/>
            <ac:cxnSpMk id="27" creationId="{471C1436-EEA1-A517-B260-EAD3DC20DBFB}"/>
          </ac:cxnSpMkLst>
        </pc:cxnChg>
        <pc:cxnChg chg="add mod">
          <ac:chgData name="Toby Donaldson" userId="2e6e5431-bb17-4c41-9985-d39c50d83c73" providerId="ADAL" clId="{B9586FC7-1ADA-4368-AE13-4AF4FF7EC188}" dt="2023-07-10T04:25:01.084" v="8964" actId="12788"/>
          <ac:cxnSpMkLst>
            <pc:docMk/>
            <pc:sldMk cId="4266968003" sldId="325"/>
            <ac:cxnSpMk id="28" creationId="{BE8B8955-D376-F96E-1DC9-9F3D20B6EFFC}"/>
          </ac:cxnSpMkLst>
        </pc:cxnChg>
        <pc:cxnChg chg="del mod">
          <ac:chgData name="Toby Donaldson" userId="2e6e5431-bb17-4c41-9985-d39c50d83c73" providerId="ADAL" clId="{B9586FC7-1ADA-4368-AE13-4AF4FF7EC188}" dt="2023-07-10T04:20:32.002" v="8700" actId="21"/>
          <ac:cxnSpMkLst>
            <pc:docMk/>
            <pc:sldMk cId="4266968003" sldId="325"/>
            <ac:cxnSpMk id="29" creationId="{B2A0957E-0505-CC8E-FF28-5D26F70031CE}"/>
          </ac:cxnSpMkLst>
        </pc:cxnChg>
        <pc:cxnChg chg="del mod">
          <ac:chgData name="Toby Donaldson" userId="2e6e5431-bb17-4c41-9985-d39c50d83c73" providerId="ADAL" clId="{B9586FC7-1ADA-4368-AE13-4AF4FF7EC188}" dt="2023-07-10T04:20:25.998" v="8698" actId="21"/>
          <ac:cxnSpMkLst>
            <pc:docMk/>
            <pc:sldMk cId="4266968003" sldId="325"/>
            <ac:cxnSpMk id="52" creationId="{7CD553C3-34AD-BE55-C974-90FAB07FA96C}"/>
          </ac:cxnSpMkLst>
        </pc:cxnChg>
        <pc:cxnChg chg="del mod">
          <ac:chgData name="Toby Donaldson" userId="2e6e5431-bb17-4c41-9985-d39c50d83c73" providerId="ADAL" clId="{B9586FC7-1ADA-4368-AE13-4AF4FF7EC188}" dt="2023-07-10T04:20:29.492" v="8699" actId="21"/>
          <ac:cxnSpMkLst>
            <pc:docMk/>
            <pc:sldMk cId="4266968003" sldId="325"/>
            <ac:cxnSpMk id="53" creationId="{690748CF-5F11-0E68-36C4-5ED9B7A92841}"/>
          </ac:cxnSpMkLst>
        </pc:cxnChg>
        <pc:cxnChg chg="del mod">
          <ac:chgData name="Toby Donaldson" userId="2e6e5431-bb17-4c41-9985-d39c50d83c73" providerId="ADAL" clId="{B9586FC7-1ADA-4368-AE13-4AF4FF7EC188}" dt="2023-07-10T04:20:25.998" v="8698" actId="21"/>
          <ac:cxnSpMkLst>
            <pc:docMk/>
            <pc:sldMk cId="4266968003" sldId="325"/>
            <ac:cxnSpMk id="61" creationId="{528BAB2E-D7C3-339E-7D57-315648989AFF}"/>
          </ac:cxnSpMkLst>
        </pc:cxnChg>
        <pc:cxnChg chg="del mod">
          <ac:chgData name="Toby Donaldson" userId="2e6e5431-bb17-4c41-9985-d39c50d83c73" providerId="ADAL" clId="{B9586FC7-1ADA-4368-AE13-4AF4FF7EC188}" dt="2023-07-10T04:20:25.998" v="8698" actId="21"/>
          <ac:cxnSpMkLst>
            <pc:docMk/>
            <pc:sldMk cId="4266968003" sldId="325"/>
            <ac:cxnSpMk id="62" creationId="{550FD897-723E-1E84-CE6F-6B9A33523C66}"/>
          </ac:cxnSpMkLst>
        </pc:cxnChg>
        <pc:cxnChg chg="del mod">
          <ac:chgData name="Toby Donaldson" userId="2e6e5431-bb17-4c41-9985-d39c50d83c73" providerId="ADAL" clId="{B9586FC7-1ADA-4368-AE13-4AF4FF7EC188}" dt="2023-07-10T04:20:25.998" v="8698" actId="21"/>
          <ac:cxnSpMkLst>
            <pc:docMk/>
            <pc:sldMk cId="4266968003" sldId="325"/>
            <ac:cxnSpMk id="63" creationId="{A8880401-4314-FBCA-6F00-A74143C023A1}"/>
          </ac:cxnSpMkLst>
        </pc:cxnChg>
        <pc:cxnChg chg="del mod">
          <ac:chgData name="Toby Donaldson" userId="2e6e5431-bb17-4c41-9985-d39c50d83c73" providerId="ADAL" clId="{B9586FC7-1ADA-4368-AE13-4AF4FF7EC188}" dt="2023-07-10T04:20:25.998" v="8698" actId="21"/>
          <ac:cxnSpMkLst>
            <pc:docMk/>
            <pc:sldMk cId="4266968003" sldId="325"/>
            <ac:cxnSpMk id="1024" creationId="{73E357D3-98CC-03CB-C739-2FE249B77D0C}"/>
          </ac:cxnSpMkLst>
        </pc:cxnChg>
        <pc:cxnChg chg="del mod">
          <ac:chgData name="Toby Donaldson" userId="2e6e5431-bb17-4c41-9985-d39c50d83c73" providerId="ADAL" clId="{B9586FC7-1ADA-4368-AE13-4AF4FF7EC188}" dt="2023-07-10T04:20:29.492" v="8699" actId="21"/>
          <ac:cxnSpMkLst>
            <pc:docMk/>
            <pc:sldMk cId="4266968003" sldId="325"/>
            <ac:cxnSpMk id="1031" creationId="{E5ED8B3E-1315-51A9-97D0-ABE9F0AB456C}"/>
          </ac:cxnSpMkLst>
        </pc:cxnChg>
        <pc:cxnChg chg="del mod">
          <ac:chgData name="Toby Donaldson" userId="2e6e5431-bb17-4c41-9985-d39c50d83c73" providerId="ADAL" clId="{B9586FC7-1ADA-4368-AE13-4AF4FF7EC188}" dt="2023-07-10T04:20:25.998" v="8698" actId="21"/>
          <ac:cxnSpMkLst>
            <pc:docMk/>
            <pc:sldMk cId="4266968003" sldId="325"/>
            <ac:cxnSpMk id="1043" creationId="{30DFBC6F-35BC-559A-52CD-844CEB35EF22}"/>
          </ac:cxnSpMkLst>
        </pc:cxnChg>
        <pc:cxnChg chg="del mod">
          <ac:chgData name="Toby Donaldson" userId="2e6e5431-bb17-4c41-9985-d39c50d83c73" providerId="ADAL" clId="{B9586FC7-1ADA-4368-AE13-4AF4FF7EC188}" dt="2023-07-10T04:20:25.998" v="8698" actId="21"/>
          <ac:cxnSpMkLst>
            <pc:docMk/>
            <pc:sldMk cId="4266968003" sldId="325"/>
            <ac:cxnSpMk id="1045" creationId="{C8B5BEA0-91F3-85C0-E680-2833FB86E671}"/>
          </ac:cxnSpMkLst>
        </pc:cxnChg>
        <pc:cxnChg chg="del mod">
          <ac:chgData name="Toby Donaldson" userId="2e6e5431-bb17-4c41-9985-d39c50d83c73" providerId="ADAL" clId="{B9586FC7-1ADA-4368-AE13-4AF4FF7EC188}" dt="2023-07-10T04:20:25.998" v="8698" actId="21"/>
          <ac:cxnSpMkLst>
            <pc:docMk/>
            <pc:sldMk cId="4266968003" sldId="325"/>
            <ac:cxnSpMk id="1047" creationId="{8A4487E0-155D-9F90-F968-2F14C2B02C6B}"/>
          </ac:cxnSpMkLst>
        </pc:cxnChg>
      </pc:sldChg>
      <pc:sldChg chg="addSp delSp modSp add mod">
        <pc:chgData name="Toby Donaldson" userId="2e6e5431-bb17-4c41-9985-d39c50d83c73" providerId="ADAL" clId="{B9586FC7-1ADA-4368-AE13-4AF4FF7EC188}" dt="2023-07-10T04:26:21.090" v="9070" actId="1076"/>
        <pc:sldMkLst>
          <pc:docMk/>
          <pc:sldMk cId="357048172" sldId="326"/>
        </pc:sldMkLst>
        <pc:spChg chg="add mod">
          <ac:chgData name="Toby Donaldson" userId="2e6e5431-bb17-4c41-9985-d39c50d83c73" providerId="ADAL" clId="{B9586FC7-1ADA-4368-AE13-4AF4FF7EC188}" dt="2023-07-10T04:26:21.090" v="9070" actId="1076"/>
          <ac:spMkLst>
            <pc:docMk/>
            <pc:sldMk cId="357048172" sldId="326"/>
            <ac:spMk id="2" creationId="{1FFD1AD0-10E9-4DEC-CD5F-5D0BCB8CEBAD}"/>
          </ac:spMkLst>
        </pc:spChg>
        <pc:picChg chg="del">
          <ac:chgData name="Toby Donaldson" userId="2e6e5431-bb17-4c41-9985-d39c50d83c73" providerId="ADAL" clId="{B9586FC7-1ADA-4368-AE13-4AF4FF7EC188}" dt="2023-07-10T04:25:39.682" v="8970" actId="21"/>
          <ac:picMkLst>
            <pc:docMk/>
            <pc:sldMk cId="357048172" sldId="326"/>
            <ac:picMk id="6" creationId="{B8290CD6-237D-FBA1-464E-A5411388D6DD}"/>
          </ac:picMkLst>
        </pc:picChg>
      </pc:sldChg>
      <pc:sldChg chg="addSp delSp modSp new mod">
        <pc:chgData name="Toby Donaldson" userId="2e6e5431-bb17-4c41-9985-d39c50d83c73" providerId="ADAL" clId="{B9586FC7-1ADA-4368-AE13-4AF4FF7EC188}" dt="2023-07-10T04:36:51.628" v="9705"/>
        <pc:sldMkLst>
          <pc:docMk/>
          <pc:sldMk cId="2800531342" sldId="327"/>
        </pc:sldMkLst>
        <pc:spChg chg="mod">
          <ac:chgData name="Toby Donaldson" userId="2e6e5431-bb17-4c41-9985-d39c50d83c73" providerId="ADAL" clId="{B9586FC7-1ADA-4368-AE13-4AF4FF7EC188}" dt="2023-07-10T04:27:57.457" v="9080" actId="20577"/>
          <ac:spMkLst>
            <pc:docMk/>
            <pc:sldMk cId="2800531342" sldId="327"/>
            <ac:spMk id="2" creationId="{282AF454-95E3-2F5C-D6ED-09B970D8DD90}"/>
          </ac:spMkLst>
        </pc:spChg>
        <pc:spChg chg="mod">
          <ac:chgData name="Toby Donaldson" userId="2e6e5431-bb17-4c41-9985-d39c50d83c73" providerId="ADAL" clId="{B9586FC7-1ADA-4368-AE13-4AF4FF7EC188}" dt="2023-07-10T04:34:02.917" v="9531" actId="20577"/>
          <ac:spMkLst>
            <pc:docMk/>
            <pc:sldMk cId="2800531342" sldId="327"/>
            <ac:spMk id="3" creationId="{FB8709AA-358A-412E-53F5-C4EE72C36171}"/>
          </ac:spMkLst>
        </pc:spChg>
        <pc:spChg chg="add mod">
          <ac:chgData name="Toby Donaldson" userId="2e6e5431-bb17-4c41-9985-d39c50d83c73" providerId="ADAL" clId="{B9586FC7-1ADA-4368-AE13-4AF4FF7EC188}" dt="2023-07-10T04:33:13.888" v="9482" actId="208"/>
          <ac:spMkLst>
            <pc:docMk/>
            <pc:sldMk cId="2800531342" sldId="327"/>
            <ac:spMk id="5" creationId="{B7F91486-5C7B-23CE-C778-37CB8FE9E00B}"/>
          </ac:spMkLst>
        </pc:spChg>
        <pc:spChg chg="add del mod">
          <ac:chgData name="Toby Donaldson" userId="2e6e5431-bb17-4c41-9985-d39c50d83c73" providerId="ADAL" clId="{B9586FC7-1ADA-4368-AE13-4AF4FF7EC188}" dt="2023-07-10T04:36:14.476" v="9699" actId="21"/>
          <ac:spMkLst>
            <pc:docMk/>
            <pc:sldMk cId="2800531342" sldId="327"/>
            <ac:spMk id="8" creationId="{1A5B3F87-09EA-B76A-D7DA-A3FA86ECB63C}"/>
          </ac:spMkLst>
        </pc:spChg>
        <pc:spChg chg="add del mod">
          <ac:chgData name="Toby Donaldson" userId="2e6e5431-bb17-4c41-9985-d39c50d83c73" providerId="ADAL" clId="{B9586FC7-1ADA-4368-AE13-4AF4FF7EC188}" dt="2023-07-10T04:36:46.146" v="9704" actId="21"/>
          <ac:spMkLst>
            <pc:docMk/>
            <pc:sldMk cId="2800531342" sldId="327"/>
            <ac:spMk id="9" creationId="{DEF681CA-22A1-D25E-5068-AD18288E0514}"/>
          </ac:spMkLst>
        </pc:spChg>
        <pc:spChg chg="add mod">
          <ac:chgData name="Toby Donaldson" userId="2e6e5431-bb17-4c41-9985-d39c50d83c73" providerId="ADAL" clId="{B9586FC7-1ADA-4368-AE13-4AF4FF7EC188}" dt="2023-07-10T04:36:51.628" v="9705"/>
          <ac:spMkLst>
            <pc:docMk/>
            <pc:sldMk cId="2800531342" sldId="327"/>
            <ac:spMk id="10" creationId="{6A8E2D31-E06F-2EFB-9521-7C112D80C0F5}"/>
          </ac:spMkLst>
        </pc:spChg>
        <pc:cxnChg chg="add">
          <ac:chgData name="Toby Donaldson" userId="2e6e5431-bb17-4c41-9985-d39c50d83c73" providerId="ADAL" clId="{B9586FC7-1ADA-4368-AE13-4AF4FF7EC188}" dt="2023-07-10T04:33:49.217" v="9509" actId="11529"/>
          <ac:cxnSpMkLst>
            <pc:docMk/>
            <pc:sldMk cId="2800531342" sldId="327"/>
            <ac:cxnSpMk id="7" creationId="{C9F75551-8EA5-5A18-E209-A32C5CD6A63E}"/>
          </ac:cxnSpMkLst>
        </pc:cxnChg>
      </pc:sldChg>
      <pc:sldChg chg="addSp modSp add mod">
        <pc:chgData name="Toby Donaldson" userId="2e6e5431-bb17-4c41-9985-d39c50d83c73" providerId="ADAL" clId="{B9586FC7-1ADA-4368-AE13-4AF4FF7EC188}" dt="2023-07-10T04:38:44.329" v="9858" actId="20577"/>
        <pc:sldMkLst>
          <pc:docMk/>
          <pc:sldMk cId="1621724910" sldId="328"/>
        </pc:sldMkLst>
        <pc:spChg chg="add mod">
          <ac:chgData name="Toby Donaldson" userId="2e6e5431-bb17-4c41-9985-d39c50d83c73" providerId="ADAL" clId="{B9586FC7-1ADA-4368-AE13-4AF4FF7EC188}" dt="2023-07-10T04:38:44.329" v="9858" actId="20577"/>
          <ac:spMkLst>
            <pc:docMk/>
            <pc:sldMk cId="1621724910" sldId="328"/>
            <ac:spMk id="6" creationId="{BA8524E3-B973-EB2C-3907-271F753EE1A5}"/>
          </ac:spMkLst>
        </pc:spChg>
        <pc:spChg chg="add mod">
          <ac:chgData name="Toby Donaldson" userId="2e6e5431-bb17-4c41-9985-d39c50d83c73" providerId="ADAL" clId="{B9586FC7-1ADA-4368-AE13-4AF4FF7EC188}" dt="2023-07-10T04:37:31.635" v="9799" actId="1076"/>
          <ac:spMkLst>
            <pc:docMk/>
            <pc:sldMk cId="1621724910" sldId="328"/>
            <ac:spMk id="8" creationId="{7E8C8842-8B09-8939-57C4-E561F49D08FB}"/>
          </ac:spMkLst>
        </pc:spChg>
        <pc:spChg chg="add mod">
          <ac:chgData name="Toby Donaldson" userId="2e6e5431-bb17-4c41-9985-d39c50d83c73" providerId="ADAL" clId="{B9586FC7-1ADA-4368-AE13-4AF4FF7EC188}" dt="2023-07-10T04:37:37.584" v="9801" actId="1076"/>
          <ac:spMkLst>
            <pc:docMk/>
            <pc:sldMk cId="1621724910" sldId="328"/>
            <ac:spMk id="9" creationId="{D71174B4-EC08-127F-F6CB-682FB0043C6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16.png>
</file>

<file path=ppt/media/image117.png>
</file>

<file path=ppt/media/image12.png>
</file>

<file path=ppt/media/image120.png>
</file>

<file path=ppt/media/image121.png>
</file>

<file path=ppt/media/image1240.png>
</file>

<file path=ppt/media/image125.png>
</file>

<file path=ppt/media/image126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gif>
</file>

<file path=ppt/media/image31.gif>
</file>

<file path=ppt/media/image32.jpg>
</file>

<file path=ppt/media/image33.jpeg>
</file>

<file path=ppt/media/image34.jpeg>
</file>

<file path=ppt/media/image34.png>
</file>

<file path=ppt/media/image36.png>
</file>

<file path=ppt/media/image37.png>
</file>

<file path=ppt/media/image39.png>
</file>

<file path=ppt/media/image4.png>
</file>

<file path=ppt/media/image41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2C916-7D65-4368-91F6-C0F741FC367F}" type="datetimeFigureOut">
              <a:rPr lang="en-AU" smtClean="0"/>
              <a:t>6/08/2023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DB368-97E3-4A84-80C3-EE17D51E4E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1587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9FAB5-7670-3858-EC37-CC2135C034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21C50-23A1-3A20-C616-3C220F14F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9AA56-B3FC-BB0F-0687-034317444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DB2D5-B9FC-4136-A256-E78A92A3DEF7}" type="datetime1">
              <a:rPr lang="en-AU" smtClean="0"/>
              <a:t>6/08/2023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A1FD3-B1B3-58BD-1C24-4F6905A8D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41EF2-57C0-D18C-B9D6-81999364E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2893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532D3-AB87-D03D-CE01-563A0788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157FD4-BFD3-3544-F436-5524C3A18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4BFA5-6E36-993E-F934-66070408F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C9C11-3E0D-43CF-B58A-653B0F4E9FEA}" type="datetime1">
              <a:rPr lang="en-AU" smtClean="0"/>
              <a:t>6/08/2023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AE57F-4707-42A4-30B3-7BC65EBB1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2B6AC-EBE7-BCEB-EF0D-3C77B4C3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7921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2CBF2C-4A4C-BAB7-D483-D1AD9B9458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7011C8-40C2-7621-E9D0-41ED201D3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ABAC8-B732-C15F-31A4-B7E18FED2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1DC00-8DDB-487C-BA28-97C0BC37CF02}" type="datetime1">
              <a:rPr lang="en-AU" smtClean="0"/>
              <a:t>6/08/2023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79F87-6F81-6688-5EBB-0213702A0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B9FA3-0FAA-E1AC-F6E6-FC6DE5ED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4723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DF4F-9A82-D261-F6D7-FB1B02AB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72476-2598-5A10-DC73-FE05D2512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08611-06C0-2D20-84D9-F751AF08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56AB-CEBD-4E3B-B00E-380B0A2B3AAF}" type="datetime1">
              <a:rPr lang="en-AU" smtClean="0"/>
              <a:t>6/08/2023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64C53-8A4E-8C7D-0A59-0FFAD2C40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62378-4D34-34EE-EA86-37DC1CB30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8766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8B390-7EEC-C5F4-EE2F-8B92299FD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F5D36-36CE-5C73-684E-CFDDE7315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0D838-3FE5-E57E-4C92-15E2727DD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5207E-AACE-4C5F-90BD-835824465168}" type="datetime1">
              <a:rPr lang="en-AU" smtClean="0"/>
              <a:t>6/08/2023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154CB-4430-EEA9-3FF5-E0B7FD6EF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C6EF3-6980-BE40-0FCE-A2877F767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7447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D687-7B25-E049-E1AB-CA038129D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D3C0D-A4AA-1F53-CB74-EAEB4E06AA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EFB3E-8E84-C799-AB39-8D4AA738C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E9D5C4-EAE9-CADB-BC89-96398BD3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72CDB-E6F5-4268-98EA-1A76AF1E46B1}" type="datetime1">
              <a:rPr lang="en-AU" smtClean="0"/>
              <a:t>6/08/2023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FBB1E-68AB-54DE-8412-65C326994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C5770-FC96-9464-CF81-5BE55E168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6828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09FD-79CB-D4E6-E9DC-2263C6F9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034EB-ECCE-520B-E0DE-D8C111E8C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7D59B7-E702-1A80-7C62-CC6775853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BAAC3B-4CE6-D92D-F8D9-D8EC3A68D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C72462-B9F7-FF44-842C-A813CBD1BA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9EF58D-4584-993D-5DB2-6DD32DDCA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3699E-CFE5-4E58-9292-267CD75A6458}" type="datetime1">
              <a:rPr lang="en-AU" smtClean="0"/>
              <a:t>6/08/2023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B5C776-F45F-E63B-BB9D-0F11215F7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C07DDA-1CDD-AE3F-539A-584C33C41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1532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334D7-6D07-B806-3847-2DD244E08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8E9D9C-852E-F3E6-6EFA-579DA8575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5CAE-C75B-49C1-ACD4-590992A3C93C}" type="datetime1">
              <a:rPr lang="en-AU" smtClean="0"/>
              <a:t>6/08/2023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1443DF-A5AD-E9CD-7C2F-BFD1E2E7D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145F7-030B-3BD8-B41E-81C1DBD87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5488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F26377-5175-237E-407C-6171F7E89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0BA6-A484-4AA0-9288-8CBAED5E7AF4}" type="datetime1">
              <a:rPr lang="en-AU" smtClean="0"/>
              <a:t>6/08/2023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0D995-AC67-0AED-A847-CAF2BB56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8B64A-F436-0A04-3944-AB4C05839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4266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15F94-8B84-F446-B027-733E0412D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912E8-6EE9-3E4E-A415-814AA2A29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DA54B-0E43-AD2A-BB0D-F95E9313B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9F993B-9446-8CAF-5408-9413C6E50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A26E3-C9B0-4E58-BB8B-BF69A0DCED76}" type="datetime1">
              <a:rPr lang="en-AU" smtClean="0"/>
              <a:t>6/08/2023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ABA55C-D9A8-4F74-088D-471CFAEA8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984277-BA08-A1AC-82AA-AD3D95AB8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684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4DEAC-AEFD-95CB-8D84-87B3C1689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BBBF1B-9D9B-BF8C-7DB2-00F57BBCD8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A5281B-6ECD-4EF2-6548-864CB572CD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77081-DC66-EFE6-45E2-8F4A6B71B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1571B-351C-417B-B9AA-536352591D70}" type="datetime1">
              <a:rPr lang="en-AU" smtClean="0"/>
              <a:t>6/08/2023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8B3950-3496-1CFE-CF3B-5834DCE5F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43DFEE-907B-25DB-ADF6-F6A54AAD3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066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9F44CD-B885-DCB5-A230-67AC0E407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62EB6-E656-37A3-6BD3-B337CB032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C951E-81F8-D6A6-35C5-972C0777DC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D1319-980F-41FA-9099-BF1ACEDC7402}" type="datetime1">
              <a:rPr lang="en-AU" smtClean="0"/>
              <a:t>6/08/2023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845BA-9480-CA3A-26E0-3C818FB4CF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05C03-3E9F-2EF4-2CDE-205CEC4FC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025DD-1505-4111-B0B6-42A2CBE3DD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310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hyperlink" Target="https://en.wikipedia.org/wiki/Complete_graph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hyperlink" Target="https://en.wikipedia.org/wiki/Complete_graph" TargetMode="Externa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41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41.png"/><Relationship Id="rId4" Type="http://schemas.openxmlformats.org/officeDocument/2006/relationships/image" Target="../media/image20.png"/><Relationship Id="rId9" Type="http://schemas.openxmlformats.org/officeDocument/2006/relationships/image" Target="../media/image2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41.pn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List_of_graph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List_of_graphs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List_of_graphs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hyperlink" Target="https://bytefish.medium.com/algorithm-visualization-maze-generation-and-solution-82308c12d50c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png"/><Relationship Id="rId2" Type="http://schemas.openxmlformats.org/officeDocument/2006/relationships/image" Target="../media/image116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bytefish.medium.com/algorithm-visualization-maze-generation-and-solution-82308c12d50c" TargetMode="External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smen.icopy.site/awesome/awesome-it-quotes/" TargetMode="External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ijkstra%27s_algorithm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udHqqvM3-LE?feature=oembed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0.png"/><Relationship Id="rId2" Type="http://schemas.openxmlformats.org/officeDocument/2006/relationships/hyperlink" Target="https://en.wikipedia.org/wiki/Fibonacci_heap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60.png"/><Relationship Id="rId4" Type="http://schemas.openxmlformats.org/officeDocument/2006/relationships/image" Target="../media/image125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024lzsknDo?feature=oembed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770BE-8335-8CC5-A18B-872BA86F3C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Graph Algorithms</a:t>
            </a:r>
            <a:br>
              <a:rPr lang="en-CA" dirty="0"/>
            </a:br>
            <a:r>
              <a:rPr lang="en-CA" dirty="0"/>
              <a:t>11.1 – 11.5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57544-8C3B-0EDF-7039-B7B07A4850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CMPT 225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70275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10</a:t>
            </a:fld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39FA950-6B75-95F5-60C9-27C6950DA2B5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367D7C-88D0-FAAD-090E-0B7E0C4D8F9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75CCB9D-B835-0AA8-7046-285AD10FAAF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FF332A0-6F87-2623-7774-FDADD430862D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36390CF-BA11-3191-B0D3-E04F4489DAB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5831F8C-8287-7813-8247-39EC2AF322E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FDD96E-D0AB-21AB-637C-B83F35C6CF44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01D24E-E033-DE2E-EEE4-E1D16CE151F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02B26F-5A80-58B9-D324-477B1BB0065A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DF6CB89-5A4F-B024-961B-6F2A43E373E3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B0303DB-B498-5465-4229-B339C4828C0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A6D0574-13B5-8C75-6949-DD3D9FEF697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598C82A-EE60-29CE-8999-686135486674}"/>
              </a:ext>
            </a:extLst>
          </p:cNvPr>
          <p:cNvCxnSpPr>
            <a:cxnSpLocks/>
            <a:stCxn id="21" idx="1"/>
            <a:endCxn id="25" idx="0"/>
          </p:cNvCxnSpPr>
          <p:nvPr/>
        </p:nvCxnSpPr>
        <p:spPr>
          <a:xfrm flipH="1">
            <a:off x="10272856" y="2121225"/>
            <a:ext cx="91865" cy="10506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5988A20-AF08-9FAA-0BB0-BF5C532550FC}"/>
              </a:ext>
            </a:extLst>
          </p:cNvPr>
          <p:cNvCxnSpPr>
            <a:cxnSpLocks/>
            <a:stCxn id="19" idx="5"/>
            <a:endCxn id="25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FB76040-3393-2447-351A-DBFC11C07CCE}"/>
              </a:ext>
            </a:extLst>
          </p:cNvPr>
          <p:cNvCxnSpPr>
            <a:cxnSpLocks/>
            <a:stCxn id="19" idx="5"/>
            <a:endCxn id="22" idx="2"/>
          </p:cNvCxnSpPr>
          <p:nvPr/>
        </p:nvCxnSpPr>
        <p:spPr>
          <a:xfrm>
            <a:off x="8769232" y="829549"/>
            <a:ext cx="1595490" cy="12849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0EC862E-8BCB-942E-DA0F-A5988EDD034C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E774879-40DA-6DA4-1306-F267C6CF29F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13A0D1A-B6AA-EA0B-669E-43075CB8041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E9E07FE-BE9F-0A94-1D55-82842FABCB39}"/>
              </a:ext>
            </a:extLst>
          </p:cNvPr>
          <p:cNvCxnSpPr>
            <a:cxnSpLocks/>
            <a:stCxn id="59" idx="6"/>
            <a:endCxn id="22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3D1F604-BF19-2891-476D-F706FB7E6D8B}"/>
              </a:ext>
            </a:extLst>
          </p:cNvPr>
          <p:cNvSpPr txBox="1"/>
          <p:nvPr/>
        </p:nvSpPr>
        <p:spPr>
          <a:xfrm>
            <a:off x="7198500" y="4249202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V =</a:t>
            </a:r>
            <a:endParaRPr lang="en-AU" sz="40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2BA7018-CFAB-0A1D-C2EA-5A0F2657B000}"/>
              </a:ext>
            </a:extLst>
          </p:cNvPr>
          <p:cNvSpPr txBox="1"/>
          <p:nvPr/>
        </p:nvSpPr>
        <p:spPr>
          <a:xfrm>
            <a:off x="7185646" y="5270909"/>
            <a:ext cx="805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E =</a:t>
            </a:r>
            <a:endParaRPr lang="en-AU" sz="4000" dirty="0"/>
          </a:p>
        </p:txBody>
      </p:sp>
      <p:pic>
        <p:nvPicPr>
          <p:cNvPr id="72" name="Graphic 71" descr="Question Mark with solid fill">
            <a:extLst>
              <a:ext uri="{FF2B5EF4-FFF2-40B4-BE49-F238E27FC236}">
                <a16:creationId xmlns:a16="http://schemas.microsoft.com/office/drawing/2014/main" id="{13E33C77-9741-D332-0ED1-B6A9DFA8D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89725" y="4603145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37D8DC0D-3CD5-4CC8-4AEB-8348179F53F2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37D8DC0D-3CD5-4CC8-4AEB-8348179F5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4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5470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11</a:t>
            </a:fld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39FA950-6B75-95F5-60C9-27C6950DA2B5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367D7C-88D0-FAAD-090E-0B7E0C4D8F9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75CCB9D-B835-0AA8-7046-285AD10FAAF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FF332A0-6F87-2623-7774-FDADD430862D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36390CF-BA11-3191-B0D3-E04F4489DAB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5831F8C-8287-7813-8247-39EC2AF322E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FDD96E-D0AB-21AB-637C-B83F35C6CF44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01D24E-E033-DE2E-EEE4-E1D16CE151F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02B26F-5A80-58B9-D324-477B1BB0065A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DF6CB89-5A4F-B024-961B-6F2A43E373E3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B0303DB-B498-5465-4229-B339C4828C0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A6D0574-13B5-8C75-6949-DD3D9FEF697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598C82A-EE60-29CE-8999-686135486674}"/>
              </a:ext>
            </a:extLst>
          </p:cNvPr>
          <p:cNvCxnSpPr>
            <a:cxnSpLocks/>
            <a:stCxn id="21" idx="1"/>
            <a:endCxn id="25" idx="0"/>
          </p:cNvCxnSpPr>
          <p:nvPr/>
        </p:nvCxnSpPr>
        <p:spPr>
          <a:xfrm flipH="1">
            <a:off x="10272856" y="2121225"/>
            <a:ext cx="91865" cy="10506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5988A20-AF08-9FAA-0BB0-BF5C532550FC}"/>
              </a:ext>
            </a:extLst>
          </p:cNvPr>
          <p:cNvCxnSpPr>
            <a:cxnSpLocks/>
            <a:stCxn id="19" idx="5"/>
            <a:endCxn id="25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FB76040-3393-2447-351A-DBFC11C07CCE}"/>
              </a:ext>
            </a:extLst>
          </p:cNvPr>
          <p:cNvCxnSpPr>
            <a:cxnSpLocks/>
            <a:stCxn id="19" idx="5"/>
            <a:endCxn id="22" idx="2"/>
          </p:cNvCxnSpPr>
          <p:nvPr/>
        </p:nvCxnSpPr>
        <p:spPr>
          <a:xfrm>
            <a:off x="8769232" y="829549"/>
            <a:ext cx="1595490" cy="12849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0EC862E-8BCB-942E-DA0F-A5988EDD034C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E774879-40DA-6DA4-1306-F267C6CF29F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13A0D1A-B6AA-EA0B-669E-43075CB8041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E9E07FE-BE9F-0A94-1D55-82842FABCB39}"/>
              </a:ext>
            </a:extLst>
          </p:cNvPr>
          <p:cNvCxnSpPr>
            <a:cxnSpLocks/>
            <a:stCxn id="59" idx="6"/>
            <a:endCxn id="22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3D1F604-BF19-2891-476D-F706FB7E6D8B}"/>
              </a:ext>
            </a:extLst>
          </p:cNvPr>
          <p:cNvSpPr txBox="1"/>
          <p:nvPr/>
        </p:nvSpPr>
        <p:spPr>
          <a:xfrm>
            <a:off x="7198500" y="4249202"/>
            <a:ext cx="35157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V = {a, b, c, d, e}</a:t>
            </a:r>
            <a:endParaRPr lang="en-AU" sz="40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2BA7018-CFAB-0A1D-C2EA-5A0F2657B000}"/>
              </a:ext>
            </a:extLst>
          </p:cNvPr>
          <p:cNvSpPr txBox="1"/>
          <p:nvPr/>
        </p:nvSpPr>
        <p:spPr>
          <a:xfrm>
            <a:off x="7185646" y="5270909"/>
            <a:ext cx="31790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E = {ac, ad, </a:t>
            </a:r>
            <a:r>
              <a:rPr lang="en-CA" sz="4000" dirty="0" err="1"/>
              <a:t>ec</a:t>
            </a:r>
            <a:r>
              <a:rPr lang="en-CA" sz="4000" dirty="0"/>
              <a:t>}</a:t>
            </a:r>
            <a:endParaRPr lang="en-AU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6B0034B-1C5B-4905-4635-11AA653BCB1B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6B0034B-1C5B-4905-4635-11AA653BCB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3555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12</a:t>
            </a:fld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39FA950-6B75-95F5-60C9-27C6950DA2B5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367D7C-88D0-FAAD-090E-0B7E0C4D8F9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75CCB9D-B835-0AA8-7046-285AD10FAAF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FF332A0-6F87-2623-7774-FDADD430862D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36390CF-BA11-3191-B0D3-E04F4489DAB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5831F8C-8287-7813-8247-39EC2AF322E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FDD96E-D0AB-21AB-637C-B83F35C6CF44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01D24E-E033-DE2E-EEE4-E1D16CE151F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02B26F-5A80-58B9-D324-477B1BB0065A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DF6CB89-5A4F-B024-961B-6F2A43E373E3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B0303DB-B498-5465-4229-B339C4828C0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A6D0574-13B5-8C75-6949-DD3D9FEF697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598C82A-EE60-29CE-8999-686135486674}"/>
              </a:ext>
            </a:extLst>
          </p:cNvPr>
          <p:cNvCxnSpPr>
            <a:cxnSpLocks/>
            <a:stCxn id="21" idx="1"/>
            <a:endCxn id="25" idx="0"/>
          </p:cNvCxnSpPr>
          <p:nvPr/>
        </p:nvCxnSpPr>
        <p:spPr>
          <a:xfrm flipH="1">
            <a:off x="10272856" y="2121225"/>
            <a:ext cx="91865" cy="10506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5988A20-AF08-9FAA-0BB0-BF5C532550FC}"/>
              </a:ext>
            </a:extLst>
          </p:cNvPr>
          <p:cNvCxnSpPr>
            <a:cxnSpLocks/>
            <a:stCxn id="19" idx="5"/>
            <a:endCxn id="25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FB76040-3393-2447-351A-DBFC11C07CCE}"/>
              </a:ext>
            </a:extLst>
          </p:cNvPr>
          <p:cNvCxnSpPr>
            <a:cxnSpLocks/>
            <a:stCxn id="19" idx="5"/>
            <a:endCxn id="22" idx="2"/>
          </p:cNvCxnSpPr>
          <p:nvPr/>
        </p:nvCxnSpPr>
        <p:spPr>
          <a:xfrm>
            <a:off x="8769232" y="829549"/>
            <a:ext cx="1595490" cy="12849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0EC862E-8BCB-942E-DA0F-A5988EDD034C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E774879-40DA-6DA4-1306-F267C6CF29F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13A0D1A-B6AA-EA0B-669E-43075CB8041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E9E07FE-BE9F-0A94-1D55-82842FABCB39}"/>
              </a:ext>
            </a:extLst>
          </p:cNvPr>
          <p:cNvCxnSpPr>
            <a:cxnSpLocks/>
            <a:stCxn id="59" idx="6"/>
            <a:endCxn id="22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3D1F604-BF19-2891-476D-F706FB7E6D8B}"/>
              </a:ext>
            </a:extLst>
          </p:cNvPr>
          <p:cNvSpPr txBox="1"/>
          <p:nvPr/>
        </p:nvSpPr>
        <p:spPr>
          <a:xfrm>
            <a:off x="7198500" y="4249202"/>
            <a:ext cx="35157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V = {a, b, c, d, e}</a:t>
            </a:r>
            <a:endParaRPr lang="en-AU" sz="40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2BA7018-CFAB-0A1D-C2EA-5A0F2657B000}"/>
              </a:ext>
            </a:extLst>
          </p:cNvPr>
          <p:cNvSpPr txBox="1"/>
          <p:nvPr/>
        </p:nvSpPr>
        <p:spPr>
          <a:xfrm>
            <a:off x="7185646" y="5270909"/>
            <a:ext cx="31790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E = {ac, ad, </a:t>
            </a:r>
            <a:r>
              <a:rPr lang="en-CA" sz="4000" dirty="0" err="1"/>
              <a:t>ec</a:t>
            </a:r>
            <a:r>
              <a:rPr lang="en-CA" sz="4000" dirty="0"/>
              <a:t>}</a:t>
            </a:r>
            <a:endParaRPr lang="en-AU" sz="4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FAF4D8-6BBC-0784-20EA-8BC3FE25D435}"/>
              </a:ext>
            </a:extLst>
          </p:cNvPr>
          <p:cNvSpPr txBox="1"/>
          <p:nvPr/>
        </p:nvSpPr>
        <p:spPr>
          <a:xfrm>
            <a:off x="5918229" y="1835013"/>
            <a:ext cx="1521001" cy="95410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This is an </a:t>
            </a:r>
            <a:r>
              <a:rPr lang="en-CA" sz="1400" b="1" dirty="0"/>
              <a:t>undirected graph</a:t>
            </a:r>
            <a:r>
              <a:rPr lang="en-CA" sz="1400" dirty="0"/>
              <a:t>, E.g. </a:t>
            </a:r>
            <a:r>
              <a:rPr lang="en-CA" sz="1400" b="1" dirty="0" err="1"/>
              <a:t>ec</a:t>
            </a:r>
            <a:r>
              <a:rPr lang="en-CA" sz="1400" dirty="0"/>
              <a:t> and </a:t>
            </a:r>
            <a:r>
              <a:rPr lang="en-CA" sz="1400" b="1" dirty="0" err="1"/>
              <a:t>ce</a:t>
            </a:r>
            <a:r>
              <a:rPr lang="en-CA" sz="1400" dirty="0"/>
              <a:t> are the same edge</a:t>
            </a:r>
            <a:endParaRPr lang="en-AU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0936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13</a:t>
            </a:fld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39FA950-6B75-95F5-60C9-27C6950DA2B5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367D7C-88D0-FAAD-090E-0B7E0C4D8F9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75CCB9D-B835-0AA8-7046-285AD10FAAF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FF332A0-6F87-2623-7774-FDADD430862D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36390CF-BA11-3191-B0D3-E04F4489DAB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5831F8C-8287-7813-8247-39EC2AF322E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FDD96E-D0AB-21AB-637C-B83F35C6CF44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01D24E-E033-DE2E-EEE4-E1D16CE151F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02B26F-5A80-58B9-D324-477B1BB0065A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DF6CB89-5A4F-B024-961B-6F2A43E373E3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B0303DB-B498-5465-4229-B339C4828C0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A6D0574-13B5-8C75-6949-DD3D9FEF697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598C82A-EE60-29CE-8999-686135486674}"/>
              </a:ext>
            </a:extLst>
          </p:cNvPr>
          <p:cNvCxnSpPr>
            <a:cxnSpLocks/>
            <a:stCxn id="22" idx="4"/>
            <a:endCxn id="25" idx="0"/>
          </p:cNvCxnSpPr>
          <p:nvPr/>
        </p:nvCxnSpPr>
        <p:spPr>
          <a:xfrm flipH="1">
            <a:off x="10272856" y="2386594"/>
            <a:ext cx="381369" cy="785246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5988A20-AF08-9FAA-0BB0-BF5C532550FC}"/>
              </a:ext>
            </a:extLst>
          </p:cNvPr>
          <p:cNvCxnSpPr>
            <a:cxnSpLocks/>
            <a:stCxn id="19" idx="5"/>
            <a:endCxn id="25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FB76040-3393-2447-351A-DBFC11C07CCE}"/>
              </a:ext>
            </a:extLst>
          </p:cNvPr>
          <p:cNvCxnSpPr>
            <a:cxnSpLocks/>
            <a:stCxn id="19" idx="6"/>
            <a:endCxn id="22" idx="1"/>
          </p:cNvCxnSpPr>
          <p:nvPr/>
        </p:nvCxnSpPr>
        <p:spPr>
          <a:xfrm>
            <a:off x="8854025" y="637178"/>
            <a:ext cx="1595490" cy="1284992"/>
          </a:xfrm>
          <a:prstGeom prst="line">
            <a:avLst/>
          </a:prstGeom>
          <a:ln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0EC862E-8BCB-942E-DA0F-A5988EDD034C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E774879-40DA-6DA4-1306-F267C6CF29F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13A0D1A-B6AA-EA0B-669E-43075CB8041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E9E07FE-BE9F-0A94-1D55-82842FABCB39}"/>
              </a:ext>
            </a:extLst>
          </p:cNvPr>
          <p:cNvCxnSpPr>
            <a:cxnSpLocks/>
            <a:stCxn id="59" idx="6"/>
            <a:endCxn id="22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3D1F604-BF19-2891-476D-F706FB7E6D8B}"/>
              </a:ext>
            </a:extLst>
          </p:cNvPr>
          <p:cNvSpPr txBox="1"/>
          <p:nvPr/>
        </p:nvSpPr>
        <p:spPr>
          <a:xfrm>
            <a:off x="7198500" y="4249202"/>
            <a:ext cx="35157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V = {a, b, c, d, e}</a:t>
            </a:r>
            <a:endParaRPr lang="en-AU" sz="40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2BA7018-CFAB-0A1D-C2EA-5A0F2657B000}"/>
              </a:ext>
            </a:extLst>
          </p:cNvPr>
          <p:cNvSpPr txBox="1"/>
          <p:nvPr/>
        </p:nvSpPr>
        <p:spPr>
          <a:xfrm>
            <a:off x="7185646" y="5270909"/>
            <a:ext cx="10358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E =  </a:t>
            </a:r>
            <a:endParaRPr lang="en-AU" sz="4000" dirty="0"/>
          </a:p>
        </p:txBody>
      </p:sp>
      <p:pic>
        <p:nvPicPr>
          <p:cNvPr id="13" name="Graphic 12" descr="Question Mark with solid fill">
            <a:extLst>
              <a:ext uri="{FF2B5EF4-FFF2-40B4-BE49-F238E27FC236}">
                <a16:creationId xmlns:a16="http://schemas.microsoft.com/office/drawing/2014/main" id="{A3A65A97-A3A5-2395-403B-972E8CC06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89725" y="4603145"/>
            <a:ext cx="914400" cy="9144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405BA2B-DC60-D980-8985-9D227398895E}"/>
              </a:ext>
            </a:extLst>
          </p:cNvPr>
          <p:cNvSpPr txBox="1"/>
          <p:nvPr/>
        </p:nvSpPr>
        <p:spPr>
          <a:xfrm>
            <a:off x="5724260" y="3059668"/>
            <a:ext cx="1899931" cy="7386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The edges are directed.</a:t>
            </a:r>
          </a:p>
          <a:p>
            <a:pPr algn="ctr"/>
            <a:r>
              <a:rPr lang="en-CA" sz="1400" dirty="0"/>
              <a:t>E.g. </a:t>
            </a:r>
            <a:r>
              <a:rPr lang="en-CA" sz="1400" b="1" dirty="0" err="1"/>
              <a:t>ec</a:t>
            </a:r>
            <a:r>
              <a:rPr lang="en-CA" sz="1400" dirty="0"/>
              <a:t> and </a:t>
            </a:r>
            <a:r>
              <a:rPr lang="en-CA" sz="1400" b="1" dirty="0" err="1"/>
              <a:t>ce</a:t>
            </a:r>
            <a:r>
              <a:rPr lang="en-CA" sz="1400" dirty="0"/>
              <a:t> are </a:t>
            </a:r>
            <a:r>
              <a:rPr lang="en-CA" sz="1400" b="1" dirty="0"/>
              <a:t>different</a:t>
            </a:r>
            <a:r>
              <a:rPr lang="en-CA" sz="1400" dirty="0"/>
              <a:t> edges.</a:t>
            </a:r>
            <a:endParaRPr lang="en-AU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D537C32-4834-0738-5AA1-F022DD46E40B}"/>
              </a:ext>
            </a:extLst>
          </p:cNvPr>
          <p:cNvSpPr txBox="1"/>
          <p:nvPr/>
        </p:nvSpPr>
        <p:spPr>
          <a:xfrm>
            <a:off x="5990370" y="1861352"/>
            <a:ext cx="1367712" cy="95410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This is a </a:t>
            </a:r>
            <a:r>
              <a:rPr lang="en-CA" sz="1400" b="1" dirty="0"/>
              <a:t>directed graph</a:t>
            </a:r>
            <a:r>
              <a:rPr lang="en-CA" sz="1400" dirty="0"/>
              <a:t>, since the edges are directed.</a:t>
            </a:r>
            <a:endParaRPr lang="en-AU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AE05D1-7A01-CCE7-005A-2777BDE6B662}"/>
              </a:ext>
            </a:extLst>
          </p:cNvPr>
          <p:cNvSpPr txBox="1"/>
          <p:nvPr/>
        </p:nvSpPr>
        <p:spPr>
          <a:xfrm>
            <a:off x="5887118" y="643862"/>
            <a:ext cx="1574214" cy="7386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Directed graphs are called </a:t>
            </a:r>
            <a:r>
              <a:rPr lang="en-CA" sz="1400" b="1" dirty="0"/>
              <a:t>digraphs</a:t>
            </a:r>
            <a:r>
              <a:rPr lang="en-CA" sz="1400" dirty="0"/>
              <a:t> for short.</a:t>
            </a:r>
            <a:endParaRPr lang="en-AU" sz="1400" dirty="0"/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C275DD9A-F9D2-F1F4-ED00-9FF676A421AC}"/>
              </a:ext>
            </a:extLst>
          </p:cNvPr>
          <p:cNvSpPr/>
          <p:nvPr/>
        </p:nvSpPr>
        <p:spPr>
          <a:xfrm rot="10800000">
            <a:off x="6484373" y="1410482"/>
            <a:ext cx="379703" cy="38810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016602E-58F4-95C5-E2E0-FA4B9D83BA02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016602E-58F4-95C5-E2E0-FA4B9D83BA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4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07360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14</a:t>
            </a:fld>
            <a:endParaRPr lang="en-AU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3D1F604-BF19-2891-476D-F706FB7E6D8B}"/>
              </a:ext>
            </a:extLst>
          </p:cNvPr>
          <p:cNvSpPr txBox="1"/>
          <p:nvPr/>
        </p:nvSpPr>
        <p:spPr>
          <a:xfrm>
            <a:off x="7198500" y="4249202"/>
            <a:ext cx="35157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V = {a, b, c, d, e}</a:t>
            </a:r>
            <a:endParaRPr lang="en-AU" sz="40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2BA7018-CFAB-0A1D-C2EA-5A0F2657B000}"/>
              </a:ext>
            </a:extLst>
          </p:cNvPr>
          <p:cNvSpPr txBox="1"/>
          <p:nvPr/>
        </p:nvSpPr>
        <p:spPr>
          <a:xfrm>
            <a:off x="7185646" y="5270909"/>
            <a:ext cx="4854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/>
              <a:t>E = {ac, </a:t>
            </a:r>
            <a:r>
              <a:rPr lang="en-CA" sz="4000" dirty="0" err="1"/>
              <a:t>ce</a:t>
            </a:r>
            <a:r>
              <a:rPr lang="en-CA" sz="4000" dirty="0"/>
              <a:t>, dc, da, </a:t>
            </a:r>
            <a:r>
              <a:rPr lang="en-CA" sz="4000" dirty="0" err="1"/>
              <a:t>ec</a:t>
            </a:r>
            <a:r>
              <a:rPr lang="en-CA" sz="4000" dirty="0"/>
              <a:t> } </a:t>
            </a:r>
            <a:endParaRPr lang="en-AU" sz="4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405BA2B-DC60-D980-8985-9D227398895E}"/>
              </a:ext>
            </a:extLst>
          </p:cNvPr>
          <p:cNvSpPr txBox="1"/>
          <p:nvPr/>
        </p:nvSpPr>
        <p:spPr>
          <a:xfrm>
            <a:off x="5724260" y="3059668"/>
            <a:ext cx="1899931" cy="7386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The edges are directed.</a:t>
            </a:r>
          </a:p>
          <a:p>
            <a:pPr algn="ctr"/>
            <a:r>
              <a:rPr lang="en-CA" sz="1400" dirty="0"/>
              <a:t>E.g. </a:t>
            </a:r>
            <a:r>
              <a:rPr lang="en-CA" sz="1400" b="1" dirty="0" err="1"/>
              <a:t>ec</a:t>
            </a:r>
            <a:r>
              <a:rPr lang="en-CA" sz="1400" dirty="0"/>
              <a:t> and </a:t>
            </a:r>
            <a:r>
              <a:rPr lang="en-CA" sz="1400" b="1" dirty="0" err="1"/>
              <a:t>ce</a:t>
            </a:r>
            <a:r>
              <a:rPr lang="en-CA" sz="1400" dirty="0"/>
              <a:t> are </a:t>
            </a:r>
            <a:r>
              <a:rPr lang="en-CA" sz="1400" b="1" dirty="0"/>
              <a:t>different</a:t>
            </a:r>
            <a:r>
              <a:rPr lang="en-CA" sz="1400" dirty="0"/>
              <a:t> edges.</a:t>
            </a:r>
            <a:endParaRPr lang="en-AU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D537C32-4834-0738-5AA1-F022DD46E40B}"/>
              </a:ext>
            </a:extLst>
          </p:cNvPr>
          <p:cNvSpPr txBox="1"/>
          <p:nvPr/>
        </p:nvSpPr>
        <p:spPr>
          <a:xfrm>
            <a:off x="5990370" y="1861352"/>
            <a:ext cx="1367712" cy="95410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This is a </a:t>
            </a:r>
            <a:r>
              <a:rPr lang="en-CA" sz="1400" b="1" dirty="0"/>
              <a:t>directed graph</a:t>
            </a:r>
            <a:r>
              <a:rPr lang="en-CA" sz="1400" dirty="0"/>
              <a:t>, since the edges are directed.</a:t>
            </a:r>
            <a:endParaRPr lang="en-AU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AE05D1-7A01-CCE7-005A-2777BDE6B662}"/>
              </a:ext>
            </a:extLst>
          </p:cNvPr>
          <p:cNvSpPr txBox="1"/>
          <p:nvPr/>
        </p:nvSpPr>
        <p:spPr>
          <a:xfrm>
            <a:off x="5887118" y="643862"/>
            <a:ext cx="1574214" cy="7386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Directed graphs are called </a:t>
            </a:r>
            <a:r>
              <a:rPr lang="en-CA" sz="1400" b="1" dirty="0"/>
              <a:t>digraphs</a:t>
            </a:r>
            <a:r>
              <a:rPr lang="en-CA" sz="1400" dirty="0"/>
              <a:t> for short.</a:t>
            </a:r>
            <a:endParaRPr lang="en-AU" sz="1400" dirty="0"/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C275DD9A-F9D2-F1F4-ED00-9FF676A421AC}"/>
              </a:ext>
            </a:extLst>
          </p:cNvPr>
          <p:cNvSpPr/>
          <p:nvPr/>
        </p:nvSpPr>
        <p:spPr>
          <a:xfrm rot="10800000">
            <a:off x="6484373" y="1410482"/>
            <a:ext cx="379703" cy="38810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5FFF24D-858C-5A35-78FC-D65DC88EE41B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5FFF24D-858C-5A35-78FC-D65DC88EE4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1897FE98-142A-FF78-D14C-D4924174520F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A37F7B-7128-1A50-7609-508E385CF81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9CB276E-1F67-2FE0-3CE9-63D17D848B5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304CE6A-178A-0F36-F04E-17BB0762FB11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8C180E2-6190-F4F9-3978-7A00407F976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B47916C-3FC1-27F0-B5CE-A96FCA49004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49E2329-3BD6-21CC-C3AB-181655DE3219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9E7420E-623D-BBE6-39FD-3DB71CB1FEA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CF11AEC-BB15-867B-0660-75BF4462729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EC068FE-C695-6B8A-7FB8-F4BE5712EFCC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DE45E45-E337-92EB-90F7-A35C5BDF9255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B762101-138A-0D0E-5733-A417B3727DA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D9F7EFD-C837-FA95-0953-7097CF9FBB89}"/>
              </a:ext>
            </a:extLst>
          </p:cNvPr>
          <p:cNvCxnSpPr>
            <a:cxnSpLocks/>
            <a:stCxn id="16" idx="4"/>
            <a:endCxn id="28" idx="0"/>
          </p:cNvCxnSpPr>
          <p:nvPr/>
        </p:nvCxnSpPr>
        <p:spPr>
          <a:xfrm flipH="1">
            <a:off x="10272856" y="2386594"/>
            <a:ext cx="381369" cy="785246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1749170-1923-2C04-3AE1-3AC3751DA12E}"/>
              </a:ext>
            </a:extLst>
          </p:cNvPr>
          <p:cNvCxnSpPr>
            <a:cxnSpLocks/>
            <a:stCxn id="13" idx="5"/>
            <a:endCxn id="28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A3B42E2-872D-AFA4-F9D2-267236DDD033}"/>
              </a:ext>
            </a:extLst>
          </p:cNvPr>
          <p:cNvCxnSpPr>
            <a:cxnSpLocks/>
            <a:stCxn id="13" idx="6"/>
            <a:endCxn id="16" idx="1"/>
          </p:cNvCxnSpPr>
          <p:nvPr/>
        </p:nvCxnSpPr>
        <p:spPr>
          <a:xfrm>
            <a:off x="8854025" y="637178"/>
            <a:ext cx="1595490" cy="1284992"/>
          </a:xfrm>
          <a:prstGeom prst="line">
            <a:avLst/>
          </a:prstGeom>
          <a:ln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17E65E8-CBF2-70D3-C9F5-FF6D81501028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89178AA-B664-79AC-1E3D-50BAE8BAD18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A0545D7-D5E7-D542-04F9-D591AA088C65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DB64F9F-8A63-03C8-9ACA-E944244C4F06}"/>
              </a:ext>
            </a:extLst>
          </p:cNvPr>
          <p:cNvCxnSpPr>
            <a:cxnSpLocks/>
            <a:stCxn id="41" idx="6"/>
            <a:endCxn id="16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712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35230" cy="1325563"/>
          </a:xfrm>
        </p:spPr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15</a:t>
            </a:fld>
            <a:endParaRPr lang="en-AU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FF332A0-6F87-2623-7774-FDADD430862D}"/>
              </a:ext>
            </a:extLst>
          </p:cNvPr>
          <p:cNvGrpSpPr/>
          <p:nvPr/>
        </p:nvGrpSpPr>
        <p:grpSpPr>
          <a:xfrm>
            <a:off x="6715918" y="2307876"/>
            <a:ext cx="579006" cy="544106"/>
            <a:chOff x="8667906" y="1624760"/>
            <a:chExt cx="579006" cy="5441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36390CF-BA11-3191-B0D3-E04F4489DAB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5831F8C-8287-7813-8247-39EC2AF322E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5FFF24D-858C-5A35-78FC-D65DC88EE41B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5FFF24D-858C-5A35-78FC-D65DC88EE4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BD20B62A-3618-EC40-FA55-E6C71B73EBF8}"/>
              </a:ext>
            </a:extLst>
          </p:cNvPr>
          <p:cNvSpPr txBox="1"/>
          <p:nvPr/>
        </p:nvSpPr>
        <p:spPr>
          <a:xfrm>
            <a:off x="4064183" y="1646522"/>
            <a:ext cx="38806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Depending on the application, a graph might have: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A self-loop</a:t>
            </a:r>
            <a:br>
              <a:rPr lang="en-CA" b="1" dirty="0"/>
            </a:br>
            <a:r>
              <a:rPr lang="en-CA" dirty="0"/>
              <a:t>an edge connected to </a:t>
            </a:r>
            <a:br>
              <a:rPr lang="en-CA" dirty="0"/>
            </a:br>
            <a:r>
              <a:rPr lang="en-CA" dirty="0"/>
              <a:t>the same vertex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More than one edge between vertices:</a:t>
            </a:r>
            <a:endParaRPr lang="en-A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D2685E3-1A3F-CE7B-B0F7-5024803D7A8B}"/>
              </a:ext>
            </a:extLst>
          </p:cNvPr>
          <p:cNvSpPr/>
          <p:nvPr/>
        </p:nvSpPr>
        <p:spPr>
          <a:xfrm>
            <a:off x="7007493" y="2026403"/>
            <a:ext cx="581961" cy="560926"/>
          </a:xfrm>
          <a:custGeom>
            <a:avLst/>
            <a:gdLst>
              <a:gd name="connsiteX0" fmla="*/ 287167 w 581961"/>
              <a:gd name="connsiteY0" fmla="*/ 560926 h 560926"/>
              <a:gd name="connsiteX1" fmla="*/ 581891 w 581961"/>
              <a:gd name="connsiteY1" fmla="*/ 183075 h 560926"/>
              <a:gd name="connsiteX2" fmla="*/ 264496 w 581961"/>
              <a:gd name="connsiteY2" fmla="*/ 1706 h 560926"/>
              <a:gd name="connsiteX3" fmla="*/ 0 w 581961"/>
              <a:gd name="connsiteY3" fmla="*/ 281316 h 56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1961" h="560926">
                <a:moveTo>
                  <a:pt x="287167" y="560926"/>
                </a:moveTo>
                <a:cubicBezTo>
                  <a:pt x="436418" y="418602"/>
                  <a:pt x="585669" y="276278"/>
                  <a:pt x="581891" y="183075"/>
                </a:cubicBezTo>
                <a:cubicBezTo>
                  <a:pt x="578113" y="89872"/>
                  <a:pt x="361478" y="-14667"/>
                  <a:pt x="264496" y="1706"/>
                </a:cubicBezTo>
                <a:cubicBezTo>
                  <a:pt x="167514" y="18079"/>
                  <a:pt x="83757" y="149697"/>
                  <a:pt x="0" y="281316"/>
                </a:cubicBezTo>
              </a:path>
            </a:pathLst>
          </a:custGeom>
          <a:noFill/>
          <a:ln>
            <a:solidFill>
              <a:schemeClr val="accent5"/>
            </a:solidFill>
            <a:headEnd type="none"/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426F7D9-5ADB-6433-13C9-19F14AE015A0}"/>
              </a:ext>
            </a:extLst>
          </p:cNvPr>
          <p:cNvGrpSpPr/>
          <p:nvPr/>
        </p:nvGrpSpPr>
        <p:grpSpPr>
          <a:xfrm>
            <a:off x="7098698" y="3920348"/>
            <a:ext cx="579006" cy="544106"/>
            <a:chOff x="8667906" y="1624760"/>
            <a:chExt cx="579006" cy="54410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F50B9A4-D466-B45B-B24F-FAB6F365C63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5C2FE57-EB3E-459F-CB37-F9AB1B694055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4189983-A69C-98CF-BF07-CBEC87CB7553}"/>
              </a:ext>
            </a:extLst>
          </p:cNvPr>
          <p:cNvGrpSpPr/>
          <p:nvPr/>
        </p:nvGrpSpPr>
        <p:grpSpPr>
          <a:xfrm>
            <a:off x="4395220" y="4001051"/>
            <a:ext cx="579006" cy="544106"/>
            <a:chOff x="8667906" y="1624760"/>
            <a:chExt cx="579006" cy="54410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5D858B6-752F-9B8F-D55E-5E322F8E232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925F15E-2F41-D4B2-B194-378DCA6D6275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1048CCE-14E4-56A5-5D29-AC4B6C8F5E35}"/>
              </a:ext>
            </a:extLst>
          </p:cNvPr>
          <p:cNvCxnSpPr>
            <a:cxnSpLocks/>
            <a:stCxn id="27" idx="7"/>
            <a:endCxn id="14" idx="1"/>
          </p:cNvCxnSpPr>
          <p:nvPr/>
        </p:nvCxnSpPr>
        <p:spPr>
          <a:xfrm flipV="1">
            <a:off x="4889433" y="4000030"/>
            <a:ext cx="2294059" cy="80703"/>
          </a:xfrm>
          <a:prstGeom prst="line">
            <a:avLst/>
          </a:prstGeom>
          <a:ln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CE1E4C8-7D27-9343-582C-C1AD8DEA63E6}"/>
              </a:ext>
            </a:extLst>
          </p:cNvPr>
          <p:cNvCxnSpPr>
            <a:cxnSpLocks/>
            <a:stCxn id="14" idx="3"/>
            <a:endCxn id="27" idx="5"/>
          </p:cNvCxnSpPr>
          <p:nvPr/>
        </p:nvCxnSpPr>
        <p:spPr>
          <a:xfrm flipH="1">
            <a:off x="4889433" y="4384772"/>
            <a:ext cx="2294059" cy="80703"/>
          </a:xfrm>
          <a:prstGeom prst="line">
            <a:avLst/>
          </a:prstGeom>
          <a:ln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4EE5480-EDA6-CB40-949E-E717764CAE2A}"/>
              </a:ext>
            </a:extLst>
          </p:cNvPr>
          <p:cNvCxnSpPr>
            <a:cxnSpLocks/>
            <a:stCxn id="14" idx="2"/>
            <a:endCxn id="27" idx="6"/>
          </p:cNvCxnSpPr>
          <p:nvPr/>
        </p:nvCxnSpPr>
        <p:spPr>
          <a:xfrm flipH="1">
            <a:off x="4974226" y="4192401"/>
            <a:ext cx="2124473" cy="80703"/>
          </a:xfrm>
          <a:prstGeom prst="line">
            <a:avLst/>
          </a:prstGeom>
          <a:ln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2C83D0B7-8E8A-52F2-40F9-5F8DEA548EA6}"/>
              </a:ext>
            </a:extLst>
          </p:cNvPr>
          <p:cNvSpPr txBox="1"/>
          <p:nvPr/>
        </p:nvSpPr>
        <p:spPr>
          <a:xfrm>
            <a:off x="9166332" y="2307876"/>
            <a:ext cx="2220515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graph with </a:t>
            </a:r>
            <a:r>
              <a:rPr lang="en-CA" b="1" dirty="0"/>
              <a:t>no</a:t>
            </a:r>
            <a:r>
              <a:rPr lang="en-CA" dirty="0"/>
              <a:t> self-loops and at most one edge between each vertex pair is called a </a:t>
            </a:r>
            <a:r>
              <a:rPr lang="en-CA" b="1" dirty="0"/>
              <a:t>simple graph</a:t>
            </a:r>
            <a:r>
              <a:rPr lang="en-CA" dirty="0"/>
              <a:t>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24475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16</a:t>
            </a:fld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FAF4D8-6BBC-0784-20EA-8BC3FE25D435}"/>
              </a:ext>
            </a:extLst>
          </p:cNvPr>
          <p:cNvSpPr txBox="1"/>
          <p:nvPr/>
        </p:nvSpPr>
        <p:spPr>
          <a:xfrm>
            <a:off x="4556886" y="1835013"/>
            <a:ext cx="2882345" cy="17543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path</a:t>
            </a:r>
            <a:r>
              <a:rPr lang="en-CA" dirty="0"/>
              <a:t> is an alternating sequence of vertices and edges, starting and ending with a vertex, such that each edge is connected to the vertex before and after it.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phic 2" descr="Question Mark with solid fill">
            <a:extLst>
              <a:ext uri="{FF2B5EF4-FFF2-40B4-BE49-F238E27FC236}">
                <a16:creationId xmlns:a16="http://schemas.microsoft.com/office/drawing/2014/main" id="{126B13BC-4815-B6C4-8EA0-1A480B92A3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58975" y="4028811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5C29A4-1A95-29BE-790C-E4F5E10132E5}"/>
              </a:ext>
            </a:extLst>
          </p:cNvPr>
          <p:cNvSpPr txBox="1"/>
          <p:nvPr/>
        </p:nvSpPr>
        <p:spPr>
          <a:xfrm>
            <a:off x="7012302" y="4145606"/>
            <a:ext cx="1935215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Write 3 paths from </a:t>
            </a:r>
            <a:r>
              <a:rPr lang="en-CA" b="1" dirty="0"/>
              <a:t>e</a:t>
            </a:r>
            <a:r>
              <a:rPr lang="en-CA" dirty="0"/>
              <a:t> to </a:t>
            </a:r>
            <a:r>
              <a:rPr lang="en-CA" b="1" dirty="0"/>
              <a:t>d</a:t>
            </a:r>
            <a:r>
              <a:rPr lang="en-CA" dirty="0"/>
              <a:t>.</a:t>
            </a:r>
            <a:endParaRPr lang="en-AU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7B1537-92F1-26FD-81C8-9F006C5A350A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988F5EB-4954-789E-FC10-4816C4C80305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B63D5A-40CC-9074-89F7-CD28F802371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36859BC-0816-84F7-E5EE-94BC5660535D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1FE0219-2DEE-2DDF-5AD9-5A92C376454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93DA820-BB02-E0F8-A40B-5BD2E644EDE7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1AB5D0E-6E72-032A-3159-227B81590393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16F448C-44F1-37C3-195B-D27C9D32C601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8D4462E-7863-CBAD-2657-1BDC65CA17EA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5B997F2-D60B-9C15-7635-FD7215C557B4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EFF9D6C-F6AE-1B06-C58E-438010A1B548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F411B66-F97D-47F7-D5C7-425BA3FE4696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4052AC0-9C01-0052-FD6B-538FDA867D42}"/>
              </a:ext>
            </a:extLst>
          </p:cNvPr>
          <p:cNvCxnSpPr>
            <a:cxnSpLocks/>
            <a:stCxn id="28" idx="4"/>
            <a:endCxn id="31" idx="0"/>
          </p:cNvCxnSpPr>
          <p:nvPr/>
        </p:nvCxnSpPr>
        <p:spPr>
          <a:xfrm flipH="1">
            <a:off x="10272856" y="2386594"/>
            <a:ext cx="381369" cy="78524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CBDFFED-7473-4050-73EA-15A928D607A4}"/>
              </a:ext>
            </a:extLst>
          </p:cNvPr>
          <p:cNvCxnSpPr>
            <a:cxnSpLocks/>
            <a:stCxn id="16" idx="5"/>
            <a:endCxn id="31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63EE6F1-004D-D803-FD8E-7FB2167F666A}"/>
              </a:ext>
            </a:extLst>
          </p:cNvPr>
          <p:cNvCxnSpPr>
            <a:cxnSpLocks/>
            <a:stCxn id="16" idx="6"/>
            <a:endCxn id="28" idx="1"/>
          </p:cNvCxnSpPr>
          <p:nvPr/>
        </p:nvCxnSpPr>
        <p:spPr>
          <a:xfrm>
            <a:off x="8854025" y="637178"/>
            <a:ext cx="1595490" cy="1284992"/>
          </a:xfrm>
          <a:prstGeom prst="line">
            <a:avLst/>
          </a:prstGeom>
          <a:ln>
            <a:headEnd type="non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CCD02C3-7C88-45BF-0EC6-6F4238882D1A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9EB5C5A-6479-B5B2-ACAE-6FF01593C0E1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9051865-6C48-95C7-EF47-D23C11715E1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FA89643-E4F8-2E84-4578-E05A814CD56A}"/>
              </a:ext>
            </a:extLst>
          </p:cNvPr>
          <p:cNvCxnSpPr>
            <a:cxnSpLocks/>
            <a:stCxn id="40" idx="6"/>
            <a:endCxn id="28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081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17</a:t>
            </a:fld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FAF4D8-6BBC-0784-20EA-8BC3FE25D435}"/>
              </a:ext>
            </a:extLst>
          </p:cNvPr>
          <p:cNvSpPr txBox="1"/>
          <p:nvPr/>
        </p:nvSpPr>
        <p:spPr>
          <a:xfrm>
            <a:off x="4556886" y="1835013"/>
            <a:ext cx="2882345" cy="17543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path</a:t>
            </a:r>
            <a:r>
              <a:rPr lang="en-CA" dirty="0"/>
              <a:t> is an alternating sequence of vertices and edges, starting and ending with a vertex, such that each edge is connected to the vertex before and after it.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15C29A4-1A95-29BE-790C-E4F5E10132E5}"/>
              </a:ext>
            </a:extLst>
          </p:cNvPr>
          <p:cNvSpPr txBox="1"/>
          <p:nvPr/>
        </p:nvSpPr>
        <p:spPr>
          <a:xfrm>
            <a:off x="7012302" y="4145606"/>
            <a:ext cx="1935215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Write 3 paths from </a:t>
            </a:r>
            <a:r>
              <a:rPr lang="en-CA" b="1" dirty="0"/>
              <a:t>e</a:t>
            </a:r>
            <a:r>
              <a:rPr lang="en-CA" dirty="0"/>
              <a:t> to </a:t>
            </a:r>
            <a:r>
              <a:rPr lang="en-CA" b="1" dirty="0"/>
              <a:t>d</a:t>
            </a:r>
            <a:r>
              <a:rPr lang="en-CA" dirty="0"/>
              <a:t>.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368D0-E606-FAA8-CB60-C651C7B5547D}"/>
              </a:ext>
            </a:extLst>
          </p:cNvPr>
          <p:cNvSpPr txBox="1"/>
          <p:nvPr/>
        </p:nvSpPr>
        <p:spPr>
          <a:xfrm>
            <a:off x="7376587" y="5204811"/>
            <a:ext cx="19393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Path 1: ecad</a:t>
            </a:r>
            <a:br>
              <a:rPr lang="en-CA" dirty="0"/>
            </a:br>
            <a:r>
              <a:rPr lang="en-CA" dirty="0"/>
              <a:t>Path 2: </a:t>
            </a:r>
            <a:r>
              <a:rPr lang="en-CA" dirty="0" err="1"/>
              <a:t>ecd</a:t>
            </a:r>
            <a:br>
              <a:rPr lang="en-CA" dirty="0"/>
            </a:br>
            <a:r>
              <a:rPr lang="en-CA" dirty="0"/>
              <a:t>Path 3: </a:t>
            </a:r>
            <a:r>
              <a:rPr lang="en-CA" dirty="0" err="1"/>
              <a:t>ecdacdacd</a:t>
            </a:r>
            <a:r>
              <a:rPr lang="en-CA" dirty="0"/>
              <a:t> </a:t>
            </a: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259D46-BD32-C663-8AFF-C386CE6710DB}"/>
              </a:ext>
            </a:extLst>
          </p:cNvPr>
          <p:cNvSpPr txBox="1"/>
          <p:nvPr/>
        </p:nvSpPr>
        <p:spPr>
          <a:xfrm>
            <a:off x="4262804" y="5261969"/>
            <a:ext cx="2153110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simple path </a:t>
            </a:r>
            <a:r>
              <a:rPr lang="en-CA" dirty="0"/>
              <a:t>has no repeated vertices.</a:t>
            </a:r>
            <a:endParaRPr lang="en-AU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CD911DD-45F1-6CBA-B6D8-E5542094738B}"/>
              </a:ext>
            </a:extLst>
          </p:cNvPr>
          <p:cNvCxnSpPr/>
          <p:nvPr/>
        </p:nvCxnSpPr>
        <p:spPr>
          <a:xfrm flipV="1">
            <a:off x="6521712" y="5410830"/>
            <a:ext cx="917519" cy="128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1C9CF1-5549-6291-CB31-FBAD9D12777C}"/>
              </a:ext>
            </a:extLst>
          </p:cNvPr>
          <p:cNvCxnSpPr>
            <a:endCxn id="5" idx="1"/>
          </p:cNvCxnSpPr>
          <p:nvPr/>
        </p:nvCxnSpPr>
        <p:spPr>
          <a:xfrm flipV="1">
            <a:off x="6514155" y="5666476"/>
            <a:ext cx="862432" cy="19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4E6BBDD4-9D55-1AE9-08AF-5E1B14370DB1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9790038-A4BE-27EC-B83E-D48E58513B6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13CACB2-683D-FE6F-4013-D8AE92FF114F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3F02550-A9AB-DDF7-76BA-2B0A57AB3EDD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E0113E6-4BD5-5006-F5FE-880E9B1AA6B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F8F7EBF-BB8D-AC94-4882-459A5A4A823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CD4B06E-4126-9BE7-C79C-8B3BF97E41D5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FA57D19-00EF-F71E-5F36-DF572982545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1935C48-31C8-7A0F-2C78-7F45606276A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079DF4A-1F3E-1B8A-386F-0FC9FBA14A78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6450658-523A-1585-919D-D1EF388C638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526DA8D-D19B-8397-E939-5B8DB15F381D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3F7AE98-5CBD-ACCB-9FB8-CD18DE05871D}"/>
              </a:ext>
            </a:extLst>
          </p:cNvPr>
          <p:cNvCxnSpPr>
            <a:cxnSpLocks/>
            <a:stCxn id="31" idx="4"/>
            <a:endCxn id="37" idx="0"/>
          </p:cNvCxnSpPr>
          <p:nvPr/>
        </p:nvCxnSpPr>
        <p:spPr>
          <a:xfrm flipH="1">
            <a:off x="10272856" y="2386594"/>
            <a:ext cx="381369" cy="78524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B32C82A-A826-56E6-8D0E-E4C5DCC70488}"/>
              </a:ext>
            </a:extLst>
          </p:cNvPr>
          <p:cNvCxnSpPr>
            <a:cxnSpLocks/>
            <a:stCxn id="28" idx="5"/>
            <a:endCxn id="37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5A5B496-033C-B076-5F46-5681CB22B5CC}"/>
              </a:ext>
            </a:extLst>
          </p:cNvPr>
          <p:cNvCxnSpPr>
            <a:cxnSpLocks/>
            <a:stCxn id="28" idx="6"/>
            <a:endCxn id="31" idx="1"/>
          </p:cNvCxnSpPr>
          <p:nvPr/>
        </p:nvCxnSpPr>
        <p:spPr>
          <a:xfrm>
            <a:off x="8854025" y="637178"/>
            <a:ext cx="1595490" cy="1284992"/>
          </a:xfrm>
          <a:prstGeom prst="line">
            <a:avLst/>
          </a:prstGeom>
          <a:ln>
            <a:headEnd type="non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8826ABB-8508-FD74-45E6-7C64415A7098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2D630FC-3CA0-D0D5-D7BC-F6AA648F34B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9109EA5-726B-DC74-48B7-266873FE79E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8E99922-D0D6-0BEE-B3F2-50D3CA6525AC}"/>
              </a:ext>
            </a:extLst>
          </p:cNvPr>
          <p:cNvCxnSpPr>
            <a:cxnSpLocks/>
            <a:stCxn id="43" idx="6"/>
            <a:endCxn id="31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179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18</a:t>
            </a:fld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FAF4D8-6BBC-0784-20EA-8BC3FE25D435}"/>
              </a:ext>
            </a:extLst>
          </p:cNvPr>
          <p:cNvSpPr txBox="1"/>
          <p:nvPr/>
        </p:nvSpPr>
        <p:spPr>
          <a:xfrm>
            <a:off x="682680" y="3620416"/>
            <a:ext cx="2882345" cy="17543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path</a:t>
            </a:r>
            <a:r>
              <a:rPr lang="en-CA" dirty="0"/>
              <a:t> is an alternating sequence of vertices and edges, starting and ending with a vertex, such that each edge is connected to the vertex before and after it.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15C29A4-1A95-29BE-790C-E4F5E10132E5}"/>
              </a:ext>
            </a:extLst>
          </p:cNvPr>
          <p:cNvSpPr txBox="1"/>
          <p:nvPr/>
        </p:nvSpPr>
        <p:spPr>
          <a:xfrm>
            <a:off x="7072759" y="4411795"/>
            <a:ext cx="1935215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Which of these paths is a cycle?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368D0-E606-FAA8-CB60-C651C7B5547D}"/>
              </a:ext>
            </a:extLst>
          </p:cNvPr>
          <p:cNvSpPr txBox="1"/>
          <p:nvPr/>
        </p:nvSpPr>
        <p:spPr>
          <a:xfrm>
            <a:off x="7376587" y="5204811"/>
            <a:ext cx="15561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Path 1: ecad</a:t>
            </a:r>
            <a:br>
              <a:rPr lang="en-CA" dirty="0"/>
            </a:br>
            <a:r>
              <a:rPr lang="en-CA" dirty="0"/>
              <a:t>Path 2: </a:t>
            </a:r>
            <a:r>
              <a:rPr lang="en-CA" dirty="0" err="1"/>
              <a:t>ecd</a:t>
            </a:r>
            <a:br>
              <a:rPr lang="en-CA" dirty="0"/>
            </a:br>
            <a:r>
              <a:rPr lang="en-CA" dirty="0"/>
              <a:t>Path 3: </a:t>
            </a:r>
            <a:r>
              <a:rPr lang="en-CA" dirty="0" err="1"/>
              <a:t>ecdacd</a:t>
            </a: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259D46-BD32-C663-8AFF-C386CE6710DB}"/>
              </a:ext>
            </a:extLst>
          </p:cNvPr>
          <p:cNvSpPr txBox="1"/>
          <p:nvPr/>
        </p:nvSpPr>
        <p:spPr>
          <a:xfrm>
            <a:off x="1047297" y="5539299"/>
            <a:ext cx="2153110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simple path </a:t>
            </a:r>
            <a:r>
              <a:rPr lang="en-CA" dirty="0"/>
              <a:t>has no repeated vertices.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D4276C-75AE-2F33-5BA7-D9CACAD0BECE}"/>
              </a:ext>
            </a:extLst>
          </p:cNvPr>
          <p:cNvSpPr txBox="1"/>
          <p:nvPr/>
        </p:nvSpPr>
        <p:spPr>
          <a:xfrm>
            <a:off x="4082723" y="1646522"/>
            <a:ext cx="2882345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cycle</a:t>
            </a:r>
            <a:r>
              <a:rPr lang="en-CA" dirty="0"/>
              <a:t> is a path where there are at least two different ways to get to the different vertices on the path.</a:t>
            </a:r>
            <a:endParaRPr lang="en-AU" dirty="0"/>
          </a:p>
        </p:txBody>
      </p:sp>
      <p:pic>
        <p:nvPicPr>
          <p:cNvPr id="11" name="Graphic 10" descr="Question Mark with solid fill">
            <a:extLst>
              <a:ext uri="{FF2B5EF4-FFF2-40B4-BE49-F238E27FC236}">
                <a16:creationId xmlns:a16="http://schemas.microsoft.com/office/drawing/2014/main" id="{3C9B10AC-FD85-447F-E5CC-6740CE9F30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46142" y="5213741"/>
            <a:ext cx="914400" cy="9144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BD2DEE4-6E89-3528-CF0A-12318B7B7638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6C8D250-2372-9F67-37B1-560754E3F2F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C72E803-F0D5-4129-97AF-36057FF8FAC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75AF789-1105-6595-57E2-7261B956E268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31E016B-AA2C-109E-5A5F-C6EB8766F09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601D420-FD5B-D405-446B-D22CF133CD4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43C48EE-C95E-4309-8BE4-34892C532644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F5BAB18-A5A6-FBED-C90C-F0B3C7CDA563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8B98262-771A-1861-87EC-760CEDB11156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A4A2A65-6483-DB69-C0EE-1B0227B589B3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7F07E0E-E86C-FF92-6190-B1EC04B8332B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5F38738-4C6B-64CA-6379-34DCB9E8DC6A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5C374A-65FE-EAA1-3745-5CE114C2709A}"/>
              </a:ext>
            </a:extLst>
          </p:cNvPr>
          <p:cNvCxnSpPr>
            <a:cxnSpLocks/>
            <a:stCxn id="31" idx="4"/>
            <a:endCxn id="37" idx="0"/>
          </p:cNvCxnSpPr>
          <p:nvPr/>
        </p:nvCxnSpPr>
        <p:spPr>
          <a:xfrm flipH="1">
            <a:off x="10272856" y="2386594"/>
            <a:ext cx="381369" cy="78524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5B4C1ED-E003-7697-A3A1-144F0C8B8EAE}"/>
              </a:ext>
            </a:extLst>
          </p:cNvPr>
          <p:cNvCxnSpPr>
            <a:cxnSpLocks/>
            <a:stCxn id="28" idx="5"/>
            <a:endCxn id="37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1349BB6-5A09-FBBF-71DE-A525D28E741C}"/>
              </a:ext>
            </a:extLst>
          </p:cNvPr>
          <p:cNvCxnSpPr>
            <a:cxnSpLocks/>
            <a:stCxn id="28" idx="6"/>
            <a:endCxn id="31" idx="1"/>
          </p:cNvCxnSpPr>
          <p:nvPr/>
        </p:nvCxnSpPr>
        <p:spPr>
          <a:xfrm>
            <a:off x="8854025" y="637178"/>
            <a:ext cx="1595490" cy="1284992"/>
          </a:xfrm>
          <a:prstGeom prst="line">
            <a:avLst/>
          </a:prstGeom>
          <a:ln>
            <a:headEnd type="non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18DD9A8-6AB6-D3C2-1D81-AE8307557A8D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EE4B892-D964-1132-0757-F0C7B05A0F3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6142E0B-5B7C-B5FC-18D4-6F62AF4EEA36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9558A0D-5F67-7D91-1FA3-943D065B9FE1}"/>
              </a:ext>
            </a:extLst>
          </p:cNvPr>
          <p:cNvCxnSpPr>
            <a:cxnSpLocks/>
            <a:stCxn id="43" idx="6"/>
            <a:endCxn id="31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682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19</a:t>
            </a:fld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FAF4D8-6BBC-0784-20EA-8BC3FE25D435}"/>
              </a:ext>
            </a:extLst>
          </p:cNvPr>
          <p:cNvSpPr txBox="1"/>
          <p:nvPr/>
        </p:nvSpPr>
        <p:spPr>
          <a:xfrm>
            <a:off x="682680" y="3620416"/>
            <a:ext cx="2882345" cy="17543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path</a:t>
            </a:r>
            <a:r>
              <a:rPr lang="en-CA" dirty="0"/>
              <a:t> is an alternating sequence of vertices and edges, starting and ending with a vertex, such that each edge is connected to the vertex before and after it.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15C29A4-1A95-29BE-790C-E4F5E10132E5}"/>
              </a:ext>
            </a:extLst>
          </p:cNvPr>
          <p:cNvSpPr txBox="1"/>
          <p:nvPr/>
        </p:nvSpPr>
        <p:spPr>
          <a:xfrm>
            <a:off x="7072759" y="4411795"/>
            <a:ext cx="1935215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Which of these paths is a cycle?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368D0-E606-FAA8-CB60-C651C7B5547D}"/>
              </a:ext>
            </a:extLst>
          </p:cNvPr>
          <p:cNvSpPr txBox="1"/>
          <p:nvPr/>
        </p:nvSpPr>
        <p:spPr>
          <a:xfrm>
            <a:off x="7376587" y="5204811"/>
            <a:ext cx="15561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Path 1: ecad</a:t>
            </a:r>
            <a:br>
              <a:rPr lang="en-CA" dirty="0"/>
            </a:br>
            <a:r>
              <a:rPr lang="en-CA" dirty="0"/>
              <a:t>Path 2: </a:t>
            </a:r>
            <a:r>
              <a:rPr lang="en-CA" dirty="0" err="1"/>
              <a:t>ecd</a:t>
            </a:r>
            <a:br>
              <a:rPr lang="en-CA" dirty="0"/>
            </a:br>
            <a:r>
              <a:rPr lang="en-CA" dirty="0"/>
              <a:t>Path 3: </a:t>
            </a:r>
            <a:r>
              <a:rPr lang="en-CA" dirty="0" err="1"/>
              <a:t>ecdacd</a:t>
            </a: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259D46-BD32-C663-8AFF-C386CE6710DB}"/>
              </a:ext>
            </a:extLst>
          </p:cNvPr>
          <p:cNvSpPr txBox="1"/>
          <p:nvPr/>
        </p:nvSpPr>
        <p:spPr>
          <a:xfrm>
            <a:off x="1047297" y="5539299"/>
            <a:ext cx="2153110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simple path </a:t>
            </a:r>
            <a:r>
              <a:rPr lang="en-CA" dirty="0"/>
              <a:t>has no repeated vertices.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D4276C-75AE-2F33-5BA7-D9CACAD0BECE}"/>
              </a:ext>
            </a:extLst>
          </p:cNvPr>
          <p:cNvSpPr txBox="1"/>
          <p:nvPr/>
        </p:nvSpPr>
        <p:spPr>
          <a:xfrm>
            <a:off x="4082723" y="1646522"/>
            <a:ext cx="2882345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cycle</a:t>
            </a:r>
            <a:r>
              <a:rPr lang="en-CA" dirty="0"/>
              <a:t> is a path with a loop between 2 or more vertices.</a:t>
            </a:r>
            <a:endParaRPr lang="en-A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375032-7A86-E2B1-A5D8-7E1974F0CF61}"/>
              </a:ext>
            </a:extLst>
          </p:cNvPr>
          <p:cNvSpPr txBox="1"/>
          <p:nvPr/>
        </p:nvSpPr>
        <p:spPr>
          <a:xfrm>
            <a:off x="9914448" y="5352799"/>
            <a:ext cx="900546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This is a cycle.</a:t>
            </a:r>
            <a:endParaRPr lang="en-AU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2182030-3744-D39F-8272-8067797FAA3D}"/>
              </a:ext>
            </a:extLst>
          </p:cNvPr>
          <p:cNvCxnSpPr/>
          <p:nvPr/>
        </p:nvCxnSpPr>
        <p:spPr>
          <a:xfrm flipH="1">
            <a:off x="8854024" y="5675964"/>
            <a:ext cx="954994" cy="241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D79ECC0-86B7-4665-6387-7E661F2FFFDE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1773B1-3737-8B10-74B0-52B701C7451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0014436-70C3-5737-CA24-2FB219B3FFD5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3F5920E-F2BC-19CE-C92B-587A8FB6A949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D00CA19-0893-E26D-D3E1-C695AB874691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AC4D767-25B4-6C1F-1093-59D33DB26BD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41E5BF3-83E7-C9FC-7BE0-A9FFCB400058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500D8F9-AC41-3EB3-F23D-DE7253E6607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DE9FDF4-517E-F404-71D5-F1EBD3344BF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7828080-8986-E1E5-553B-2F23BCA19F22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CCB1386-6F2C-0580-0826-DCE4CE4CFBB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8179E40-74EC-26BA-A7A6-814F26FD510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AA54A8E-296E-5BDA-B5E7-106E80CF1BB9}"/>
              </a:ext>
            </a:extLst>
          </p:cNvPr>
          <p:cNvCxnSpPr>
            <a:cxnSpLocks/>
            <a:stCxn id="32" idx="4"/>
            <a:endCxn id="38" idx="0"/>
          </p:cNvCxnSpPr>
          <p:nvPr/>
        </p:nvCxnSpPr>
        <p:spPr>
          <a:xfrm flipH="1">
            <a:off x="10272856" y="2386594"/>
            <a:ext cx="381369" cy="78524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17ED1F-28E0-D794-89F3-DB3BF0413EE4}"/>
              </a:ext>
            </a:extLst>
          </p:cNvPr>
          <p:cNvCxnSpPr>
            <a:cxnSpLocks/>
            <a:stCxn id="29" idx="5"/>
            <a:endCxn id="38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699F0B0-86C3-9E63-71EF-18158262150E}"/>
              </a:ext>
            </a:extLst>
          </p:cNvPr>
          <p:cNvCxnSpPr>
            <a:cxnSpLocks/>
            <a:stCxn id="29" idx="6"/>
            <a:endCxn id="32" idx="1"/>
          </p:cNvCxnSpPr>
          <p:nvPr/>
        </p:nvCxnSpPr>
        <p:spPr>
          <a:xfrm>
            <a:off x="8854025" y="637178"/>
            <a:ext cx="1595490" cy="1284992"/>
          </a:xfrm>
          <a:prstGeom prst="line">
            <a:avLst/>
          </a:prstGeom>
          <a:ln>
            <a:headEnd type="non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8E4A91F-0364-DDE6-3974-E365C2990C4F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CECF027-43FA-0FC3-8A55-66650376F5D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BAE49C3-A842-EF35-8DF2-754E38ADDF6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B93EDA3-4600-4056-2466-76BBDC230FBB}"/>
              </a:ext>
            </a:extLst>
          </p:cNvPr>
          <p:cNvCxnSpPr>
            <a:cxnSpLocks/>
            <a:stCxn id="44" idx="6"/>
            <a:endCxn id="32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351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52906-7C32-BCCD-C0C4-D83543BE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60469" cy="1325563"/>
          </a:xfrm>
        </p:spPr>
        <p:txBody>
          <a:bodyPr/>
          <a:lstStyle/>
          <a:p>
            <a:r>
              <a:rPr lang="en-CA" dirty="0"/>
              <a:t>High-five Puzzle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1131A-19D9-5B1E-3639-BAA5A02D6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39929" cy="349452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CA" dirty="0"/>
              <a:t>At a party, some people high-five each other (no one high-fives themselves). Each of them tells you how many people they high-fived. You don’t remember what each person said, but you do remember that the </a:t>
            </a:r>
            <a:r>
              <a:rPr lang="en-CA" b="1" dirty="0"/>
              <a:t>sum</a:t>
            </a:r>
            <a:r>
              <a:rPr lang="en-CA" dirty="0"/>
              <a:t> of all the reported high-fives was 10.</a:t>
            </a:r>
          </a:p>
          <a:p>
            <a:pPr marL="0" indent="0">
              <a:buNone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people were at the party?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high-fives occurred?</a:t>
            </a:r>
            <a:br>
              <a:rPr lang="en-CA" dirty="0"/>
            </a:br>
            <a:endParaRPr lang="en-CA" dirty="0"/>
          </a:p>
          <a:p>
            <a:pPr marL="914400" lvl="1" indent="-457200">
              <a:buFont typeface="+mj-lt"/>
              <a:buAutoNum type="arabicPeriod"/>
            </a:pP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BF0AC-4E1C-DD01-E722-6A7B67DF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</a:t>
            </a:fld>
            <a:endParaRPr lang="en-AU"/>
          </a:p>
        </p:txBody>
      </p:sp>
      <p:pic>
        <p:nvPicPr>
          <p:cNvPr id="67" name="Graphic 66" descr="Question Mark with solid fill">
            <a:extLst>
              <a:ext uri="{FF2B5EF4-FFF2-40B4-BE49-F238E27FC236}">
                <a16:creationId xmlns:a16="http://schemas.microsoft.com/office/drawing/2014/main" id="{76B78F30-9A2F-FE2E-18B8-2650C8192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93099" y="491980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002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20</a:t>
            </a:fld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FAF4D8-6BBC-0784-20EA-8BC3FE25D435}"/>
              </a:ext>
            </a:extLst>
          </p:cNvPr>
          <p:cNvSpPr txBox="1"/>
          <p:nvPr/>
        </p:nvSpPr>
        <p:spPr>
          <a:xfrm>
            <a:off x="5153891" y="1835013"/>
            <a:ext cx="2285339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graph is </a:t>
            </a:r>
            <a:r>
              <a:rPr lang="en-CA" b="1" dirty="0"/>
              <a:t>connected</a:t>
            </a:r>
            <a:r>
              <a:rPr lang="en-CA" dirty="0"/>
              <a:t> if for any two vertices there is a path between them.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phic 2" descr="Question Mark with solid fill">
            <a:extLst>
              <a:ext uri="{FF2B5EF4-FFF2-40B4-BE49-F238E27FC236}">
                <a16:creationId xmlns:a16="http://schemas.microsoft.com/office/drawing/2014/main" id="{126B13BC-4815-B6C4-8EA0-1A480B92A3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58975" y="4028811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5C29A4-1A95-29BE-790C-E4F5E10132E5}"/>
              </a:ext>
            </a:extLst>
          </p:cNvPr>
          <p:cNvSpPr txBox="1"/>
          <p:nvPr/>
        </p:nvSpPr>
        <p:spPr>
          <a:xfrm>
            <a:off x="7012302" y="4145606"/>
            <a:ext cx="1367421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Is this graph connected?</a:t>
            </a:r>
            <a:endParaRPr lang="en-AU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20E6163-4727-4A8E-569A-2804D2F9D465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FA48C2-E4A7-4B7C-ACDF-CAB7982874D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1063028-F6BD-8376-5067-1982A8484A07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99E15A7-04BA-89E9-E8DD-28073A168B80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2B1E80F-9DD3-384B-390B-4A9C93CD3011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BA9887F-0FA0-3C3D-CA43-D1C9D46A3F6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BD221C6-FE2B-A931-7B80-6328D8B6DF3E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0DFE941-1A7B-4E34-CED6-4EE07FCD8CEB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CB1EB8C-2B38-8369-CABD-7B485776EA6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99E1790-0427-C1D1-CBE5-352E7FD8B792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2E4749F-4DE3-47AE-756A-8C0C88452883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7ACC38C-7263-9AC7-F480-C3CFA0DA093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EE33A6E-F2D9-2607-1625-DAE151D5956E}"/>
              </a:ext>
            </a:extLst>
          </p:cNvPr>
          <p:cNvCxnSpPr>
            <a:cxnSpLocks/>
            <a:stCxn id="28" idx="4"/>
            <a:endCxn id="31" idx="0"/>
          </p:cNvCxnSpPr>
          <p:nvPr/>
        </p:nvCxnSpPr>
        <p:spPr>
          <a:xfrm flipH="1">
            <a:off x="10272856" y="2386594"/>
            <a:ext cx="381369" cy="78524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9E5A9A4-C811-AC92-92F0-151702467FC5}"/>
              </a:ext>
            </a:extLst>
          </p:cNvPr>
          <p:cNvCxnSpPr>
            <a:cxnSpLocks/>
            <a:stCxn id="16" idx="5"/>
            <a:endCxn id="31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03B72FC-7F3E-41CC-A073-81AF5A28C6B6}"/>
              </a:ext>
            </a:extLst>
          </p:cNvPr>
          <p:cNvCxnSpPr>
            <a:cxnSpLocks/>
            <a:stCxn id="16" idx="6"/>
            <a:endCxn id="28" idx="1"/>
          </p:cNvCxnSpPr>
          <p:nvPr/>
        </p:nvCxnSpPr>
        <p:spPr>
          <a:xfrm>
            <a:off x="8854025" y="637178"/>
            <a:ext cx="1595490" cy="1284992"/>
          </a:xfrm>
          <a:prstGeom prst="line">
            <a:avLst/>
          </a:prstGeom>
          <a:ln>
            <a:headEnd type="non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2CDAEFD-4C40-74AE-4EC8-8A77760C3150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F4A8BFC-EC9B-7008-12DA-6EC3D0308D9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75BA523-BF19-5AC8-C767-4790A69DD97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3C1F12F-0B47-0F0A-0402-2F6FBE7B7F50}"/>
              </a:ext>
            </a:extLst>
          </p:cNvPr>
          <p:cNvCxnSpPr>
            <a:cxnSpLocks/>
            <a:stCxn id="40" idx="6"/>
            <a:endCxn id="28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6377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21</a:t>
            </a:fld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FAF4D8-6BBC-0784-20EA-8BC3FE25D435}"/>
              </a:ext>
            </a:extLst>
          </p:cNvPr>
          <p:cNvSpPr txBox="1"/>
          <p:nvPr/>
        </p:nvSpPr>
        <p:spPr>
          <a:xfrm>
            <a:off x="5153891" y="1835013"/>
            <a:ext cx="2285339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graph is </a:t>
            </a:r>
            <a:r>
              <a:rPr lang="en-CA" b="1" dirty="0"/>
              <a:t>connected</a:t>
            </a:r>
            <a:r>
              <a:rPr lang="en-CA" dirty="0"/>
              <a:t> if for any two vertices there is a path between them.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phic 2" descr="Question Mark with solid fill">
            <a:extLst>
              <a:ext uri="{FF2B5EF4-FFF2-40B4-BE49-F238E27FC236}">
                <a16:creationId xmlns:a16="http://schemas.microsoft.com/office/drawing/2014/main" id="{126B13BC-4815-B6C4-8EA0-1A480B92A3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5445001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5C29A4-1A95-29BE-790C-E4F5E10132E5}"/>
              </a:ext>
            </a:extLst>
          </p:cNvPr>
          <p:cNvSpPr txBox="1"/>
          <p:nvPr/>
        </p:nvSpPr>
        <p:spPr>
          <a:xfrm>
            <a:off x="7012302" y="4145606"/>
            <a:ext cx="1367421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Is this graph connected?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7B0DA-81D4-0A38-E296-0EEFBF5C37AD}"/>
              </a:ext>
            </a:extLst>
          </p:cNvPr>
          <p:cNvSpPr txBox="1"/>
          <p:nvPr/>
        </p:nvSpPr>
        <p:spPr>
          <a:xfrm>
            <a:off x="8610600" y="4150185"/>
            <a:ext cx="6142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>
                <a:solidFill>
                  <a:srgbClr val="FF0000"/>
                </a:solidFill>
              </a:rPr>
              <a:t>No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BD694-330E-B8E8-ED29-1BD4E2411683}"/>
              </a:ext>
            </a:extLst>
          </p:cNvPr>
          <p:cNvSpPr txBox="1"/>
          <p:nvPr/>
        </p:nvSpPr>
        <p:spPr>
          <a:xfrm>
            <a:off x="7012302" y="5271901"/>
            <a:ext cx="220455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How many different ways can you make the graph connected by adding one edge?</a:t>
            </a:r>
            <a:endParaRPr lang="en-A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69819F2-33E4-FD1E-058A-26817C04F258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41C66AD-F30A-BFC6-D69A-565DB1EB368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4E896D4-54F8-7D2E-9F2B-EC6052BE3156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2ED959B-95F2-F9DD-D5BC-1A9E2BF5A136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DF762F0-66A1-D414-CE76-A2EDF9DA5A8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C772C3A-0DF5-9167-A73F-A827D283ED1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ACAD26A-B7F4-F1EE-17F6-B9AF776C3EEA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6687FC6-08A6-6C4F-2B39-86BD55B6A14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90DE0EA-71AD-89CD-8DF4-F12E51F336BA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CA439D0-186C-0905-3ED8-004A1F91042E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20AE502-686A-3C85-FD14-495FA689B2E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D064DE3-CB1C-C785-6CC6-C5D016CF4B3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32E02B8-9130-54CD-C942-5871AC070883}"/>
              </a:ext>
            </a:extLst>
          </p:cNvPr>
          <p:cNvCxnSpPr>
            <a:cxnSpLocks/>
            <a:stCxn id="30" idx="4"/>
            <a:endCxn id="34" idx="0"/>
          </p:cNvCxnSpPr>
          <p:nvPr/>
        </p:nvCxnSpPr>
        <p:spPr>
          <a:xfrm flipH="1">
            <a:off x="10272856" y="2386594"/>
            <a:ext cx="381369" cy="78524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5C04C2D-4FC3-35FC-16C8-E156BC059415}"/>
              </a:ext>
            </a:extLst>
          </p:cNvPr>
          <p:cNvCxnSpPr>
            <a:cxnSpLocks/>
            <a:stCxn id="27" idx="5"/>
            <a:endCxn id="34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C14DCE8-3198-EFBC-0705-944D41E4658E}"/>
              </a:ext>
            </a:extLst>
          </p:cNvPr>
          <p:cNvCxnSpPr>
            <a:cxnSpLocks/>
            <a:stCxn id="27" idx="6"/>
            <a:endCxn id="30" idx="1"/>
          </p:cNvCxnSpPr>
          <p:nvPr/>
        </p:nvCxnSpPr>
        <p:spPr>
          <a:xfrm>
            <a:off x="8854025" y="637178"/>
            <a:ext cx="1595490" cy="1284992"/>
          </a:xfrm>
          <a:prstGeom prst="line">
            <a:avLst/>
          </a:prstGeom>
          <a:ln>
            <a:headEnd type="non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F520D02-0D4F-6C0B-3991-235FCA962033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7E43676-263E-4BB1-0CC3-C647A1664B9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564C784-563E-B152-6698-D148F15193DF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6B76159-25E7-8FCD-DCCC-4EF7E14F7D2B}"/>
              </a:ext>
            </a:extLst>
          </p:cNvPr>
          <p:cNvCxnSpPr>
            <a:cxnSpLocks/>
            <a:stCxn id="42" idx="6"/>
            <a:endCxn id="30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1878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22</a:t>
            </a:fld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FAF4D8-6BBC-0784-20EA-8BC3FE25D435}"/>
              </a:ext>
            </a:extLst>
          </p:cNvPr>
          <p:cNvSpPr txBox="1"/>
          <p:nvPr/>
        </p:nvSpPr>
        <p:spPr>
          <a:xfrm>
            <a:off x="5153891" y="1835013"/>
            <a:ext cx="2285339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graph is </a:t>
            </a:r>
            <a:r>
              <a:rPr lang="en-CA" b="1" dirty="0"/>
              <a:t>connected</a:t>
            </a:r>
            <a:r>
              <a:rPr lang="en-CA" dirty="0"/>
              <a:t> if for any two vertices there is a path between them.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15C29A4-1A95-29BE-790C-E4F5E10132E5}"/>
              </a:ext>
            </a:extLst>
          </p:cNvPr>
          <p:cNvSpPr txBox="1"/>
          <p:nvPr/>
        </p:nvSpPr>
        <p:spPr>
          <a:xfrm>
            <a:off x="7012302" y="4145606"/>
            <a:ext cx="1367421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Is this graph connected?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7B0DA-81D4-0A38-E296-0EEFBF5C37AD}"/>
              </a:ext>
            </a:extLst>
          </p:cNvPr>
          <p:cNvSpPr txBox="1"/>
          <p:nvPr/>
        </p:nvSpPr>
        <p:spPr>
          <a:xfrm>
            <a:off x="8610600" y="4150185"/>
            <a:ext cx="6142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>
                <a:solidFill>
                  <a:srgbClr val="FF0000"/>
                </a:solidFill>
              </a:rPr>
              <a:t>No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BD694-330E-B8E8-ED29-1BD4E2411683}"/>
              </a:ext>
            </a:extLst>
          </p:cNvPr>
          <p:cNvSpPr txBox="1"/>
          <p:nvPr/>
        </p:nvSpPr>
        <p:spPr>
          <a:xfrm>
            <a:off x="7012302" y="5271901"/>
            <a:ext cx="220455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How many different ways can you make the graph connected by adding one edge?</a:t>
            </a:r>
            <a:endParaRPr lang="en-A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9AF600-A353-F29B-62E8-90FAEE3CB164}"/>
              </a:ext>
            </a:extLst>
          </p:cNvPr>
          <p:cNvSpPr txBox="1"/>
          <p:nvPr/>
        </p:nvSpPr>
        <p:spPr>
          <a:xfrm>
            <a:off x="9418689" y="5219369"/>
            <a:ext cx="193674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>
                <a:solidFill>
                  <a:srgbClr val="00B050"/>
                </a:solidFill>
              </a:rPr>
              <a:t>4 ways</a:t>
            </a:r>
            <a:br>
              <a:rPr lang="en-CA" sz="2800" dirty="0">
                <a:solidFill>
                  <a:srgbClr val="00B050"/>
                </a:solidFill>
              </a:rPr>
            </a:br>
            <a:r>
              <a:rPr lang="en-CA" dirty="0">
                <a:solidFill>
                  <a:srgbClr val="00B050"/>
                </a:solidFill>
              </a:rPr>
              <a:t>connect b to any</a:t>
            </a:r>
            <a:br>
              <a:rPr lang="en-CA" dirty="0">
                <a:solidFill>
                  <a:srgbClr val="00B050"/>
                </a:solidFill>
              </a:rPr>
            </a:br>
            <a:r>
              <a:rPr lang="en-CA" dirty="0">
                <a:solidFill>
                  <a:srgbClr val="00B050"/>
                </a:solidFill>
              </a:rPr>
              <a:t>of the other nodes</a:t>
            </a:r>
            <a:endParaRPr lang="en-AU" dirty="0">
              <a:solidFill>
                <a:srgbClr val="00B05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7574D66-9456-849E-C15A-36E03D8D0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41" y="5271901"/>
            <a:ext cx="1280160" cy="128016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F86FE0F-052D-36EA-D8F7-A9EE6C8979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4859" y="5271901"/>
            <a:ext cx="1280160" cy="128016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2BE60AB-54E4-A807-EB54-A4F6B9FF4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3977" y="5271901"/>
            <a:ext cx="1280160" cy="128016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EAEBAAD-31D2-400B-5219-65F991C749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3095" y="5271901"/>
            <a:ext cx="1277374" cy="128016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C5D3405-A844-AFF3-7B29-257D728A912E}"/>
              </a:ext>
            </a:extLst>
          </p:cNvPr>
          <p:cNvGrpSpPr/>
          <p:nvPr/>
        </p:nvGrpSpPr>
        <p:grpSpPr>
          <a:xfrm>
            <a:off x="9693849" y="626573"/>
            <a:ext cx="579006" cy="544106"/>
            <a:chOff x="8667906" y="1624760"/>
            <a:chExt cx="579006" cy="54410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F88950E-7051-9FBA-C2F4-61D11613CC9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81DD7E3-CBF9-1FB2-95EE-081E98825DBF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400452B-6002-E9B6-9271-844797F35031}"/>
              </a:ext>
            </a:extLst>
          </p:cNvPr>
          <p:cNvGrpSpPr/>
          <p:nvPr/>
        </p:nvGrpSpPr>
        <p:grpSpPr>
          <a:xfrm>
            <a:off x="8275019" y="365125"/>
            <a:ext cx="579006" cy="544106"/>
            <a:chOff x="8667906" y="1624760"/>
            <a:chExt cx="579006" cy="54410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48CF7CA-F401-E373-C862-6B823DE0AC65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F6FFA83-6A62-63D7-3900-6C302BCBBB67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5032459-D17C-A08F-6B36-6714ABC2B3DC}"/>
              </a:ext>
            </a:extLst>
          </p:cNvPr>
          <p:cNvGrpSpPr/>
          <p:nvPr/>
        </p:nvGrpSpPr>
        <p:grpSpPr>
          <a:xfrm>
            <a:off x="10364721" y="1842488"/>
            <a:ext cx="579006" cy="544106"/>
            <a:chOff x="8667906" y="1624760"/>
            <a:chExt cx="579006" cy="544106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B3BECF0-7395-9F07-94F4-8DEA0A14AD51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2978079-6CB7-450B-62D4-255CA70D8E9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B15E12E-7D9F-F69A-FD61-E28A47240242}"/>
              </a:ext>
            </a:extLst>
          </p:cNvPr>
          <p:cNvGrpSpPr/>
          <p:nvPr/>
        </p:nvGrpSpPr>
        <p:grpSpPr>
          <a:xfrm>
            <a:off x="9983352" y="3171840"/>
            <a:ext cx="579006" cy="544106"/>
            <a:chOff x="8667906" y="1624760"/>
            <a:chExt cx="579006" cy="54410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C92F55E-8679-222E-1463-170BBDADA8B3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48D5BE0-0333-5C5F-4263-2EE5E0B1707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0281F70-CCB1-6D39-51FB-019A6C3FD9A5}"/>
              </a:ext>
            </a:extLst>
          </p:cNvPr>
          <p:cNvCxnSpPr>
            <a:cxnSpLocks/>
            <a:stCxn id="37" idx="4"/>
            <a:endCxn id="40" idx="0"/>
          </p:cNvCxnSpPr>
          <p:nvPr/>
        </p:nvCxnSpPr>
        <p:spPr>
          <a:xfrm flipH="1">
            <a:off x="10272856" y="2386594"/>
            <a:ext cx="381369" cy="78524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0DAE31B-063B-80D7-E291-360F02C21E6F}"/>
              </a:ext>
            </a:extLst>
          </p:cNvPr>
          <p:cNvCxnSpPr>
            <a:cxnSpLocks/>
            <a:stCxn id="31" idx="5"/>
            <a:endCxn id="40" idx="1"/>
          </p:cNvCxnSpPr>
          <p:nvPr/>
        </p:nvCxnSpPr>
        <p:spPr>
          <a:xfrm>
            <a:off x="8769232" y="829549"/>
            <a:ext cx="1298914" cy="2421973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5C98AC2-58CE-B405-89DF-E27308D3C2FD}"/>
              </a:ext>
            </a:extLst>
          </p:cNvPr>
          <p:cNvCxnSpPr>
            <a:cxnSpLocks/>
            <a:stCxn id="31" idx="6"/>
            <a:endCxn id="37" idx="1"/>
          </p:cNvCxnSpPr>
          <p:nvPr/>
        </p:nvCxnSpPr>
        <p:spPr>
          <a:xfrm>
            <a:off x="8854025" y="637178"/>
            <a:ext cx="1595490" cy="1284992"/>
          </a:xfrm>
          <a:prstGeom prst="line">
            <a:avLst/>
          </a:prstGeom>
          <a:ln>
            <a:headEnd type="non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079755A-6724-1CCF-F99E-6808FEC1884C}"/>
              </a:ext>
            </a:extLst>
          </p:cNvPr>
          <p:cNvGrpSpPr/>
          <p:nvPr/>
        </p:nvGrpSpPr>
        <p:grpSpPr>
          <a:xfrm>
            <a:off x="7696013" y="2440342"/>
            <a:ext cx="579006" cy="544106"/>
            <a:chOff x="8667906" y="1624760"/>
            <a:chExt cx="579006" cy="544106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42861D3-B29D-E349-4B78-1BAA4A42929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DCAEEB3-A5FB-0D9B-8AD9-A5C4BE035AFA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BDFAFB4-D91B-B761-2309-5D32D95B82AD}"/>
              </a:ext>
            </a:extLst>
          </p:cNvPr>
          <p:cNvCxnSpPr>
            <a:cxnSpLocks/>
            <a:stCxn id="46" idx="6"/>
            <a:endCxn id="37" idx="2"/>
          </p:cNvCxnSpPr>
          <p:nvPr/>
        </p:nvCxnSpPr>
        <p:spPr>
          <a:xfrm flipV="1">
            <a:off x="8275019" y="2114541"/>
            <a:ext cx="2089703" cy="597854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368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8F1-0C37-17D3-ACA5-83F74271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Definitions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C30D8-361C-0592-23DC-30F1BFF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23</a:t>
            </a:fld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FAF4D8-6BBC-0784-20EA-8BC3FE25D435}"/>
              </a:ext>
            </a:extLst>
          </p:cNvPr>
          <p:cNvSpPr txBox="1"/>
          <p:nvPr/>
        </p:nvSpPr>
        <p:spPr>
          <a:xfrm>
            <a:off x="981183" y="3473076"/>
            <a:ext cx="2285339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graph is </a:t>
            </a:r>
            <a:r>
              <a:rPr lang="en-CA" b="1" dirty="0"/>
              <a:t>connected</a:t>
            </a:r>
            <a:r>
              <a:rPr lang="en-CA" dirty="0"/>
              <a:t> if for any two vertices there is a path between them.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/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/>
                  <a:t>A </a:t>
                </a:r>
                <a:r>
                  <a:rPr lang="en-CA" sz="2400" b="1" dirty="0"/>
                  <a:t>graph</a:t>
                </a:r>
                <a:r>
                  <a:rPr lang="en-CA" sz="2400" dirty="0"/>
                  <a:t> is a set of </a:t>
                </a:r>
                <a:r>
                  <a:rPr lang="en-CA" sz="2400" b="1" dirty="0"/>
                  <a:t>vertices</a:t>
                </a:r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CA" sz="2400" dirty="0"/>
                  <a:t> and a set of </a:t>
                </a:r>
                <a:r>
                  <a:rPr lang="en-CA" sz="2400" i="1" dirty="0"/>
                  <a:t>pairs</a:t>
                </a:r>
                <a:r>
                  <a:rPr lang="en-CA" sz="2400" dirty="0"/>
                  <a:t> of vertices of </a:t>
                </a:r>
                <a14:m>
                  <m:oMath xmlns:m="http://schemas.openxmlformats.org/officeDocument/2006/math">
                    <m:r>
                      <a:rPr lang="en-CA" sz="2400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CA" sz="2400" dirty="0"/>
                  <a:t> called </a:t>
                </a:r>
                <a:r>
                  <a:rPr lang="en-CA" sz="2400" b="1" dirty="0"/>
                  <a:t>edges</a:t>
                </a:r>
                <a:r>
                  <a:rPr lang="en-CA" sz="2400" dirty="0"/>
                  <a:t>. </a:t>
                </a:r>
                <a:endParaRPr lang="en-AU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983AF63-CAFF-ADAF-FB34-868899A21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3" y="1646522"/>
                <a:ext cx="2637401" cy="1569660"/>
              </a:xfrm>
              <a:prstGeom prst="rect">
                <a:avLst/>
              </a:prstGeom>
              <a:blipFill>
                <a:blip r:embed="rId2"/>
                <a:stretch>
                  <a:fillRect l="-3218" t="-2692" r="-5517" b="-7308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7A3A5F6-2BC8-D7A7-C988-6C5CD4BD8D22}"/>
              </a:ext>
            </a:extLst>
          </p:cNvPr>
          <p:cNvSpPr txBox="1"/>
          <p:nvPr/>
        </p:nvSpPr>
        <p:spPr>
          <a:xfrm>
            <a:off x="6173327" y="1043641"/>
            <a:ext cx="1929365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forest</a:t>
            </a:r>
            <a:r>
              <a:rPr lang="en-CA" dirty="0"/>
              <a:t> is a graph with no cycles.</a:t>
            </a:r>
            <a:endParaRPr lang="en-A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AF9EC0-6716-3DE6-88F9-01A11AC30535}"/>
              </a:ext>
            </a:extLst>
          </p:cNvPr>
          <p:cNvSpPr txBox="1"/>
          <p:nvPr/>
        </p:nvSpPr>
        <p:spPr>
          <a:xfrm>
            <a:off x="6214205" y="4078085"/>
            <a:ext cx="1929365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</a:t>
            </a:r>
            <a:r>
              <a:rPr lang="en-CA" b="1" dirty="0"/>
              <a:t>tree</a:t>
            </a:r>
            <a:r>
              <a:rPr lang="en-CA" dirty="0"/>
              <a:t> is a connected forest.</a:t>
            </a:r>
            <a:endParaRPr lang="en-AU" dirty="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CC5701D6-60B6-A478-D591-4562857E9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019" y="453715"/>
            <a:ext cx="2838942" cy="246888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C7460E87-0D9E-184E-A870-13E164F61F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0019" y="3736500"/>
            <a:ext cx="2920698" cy="24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83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B363-8037-7903-B8EA-E3A684698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35367" cy="1325563"/>
          </a:xfrm>
        </p:spPr>
        <p:txBody>
          <a:bodyPr/>
          <a:lstStyle/>
          <a:p>
            <a:r>
              <a:rPr lang="en-CA" dirty="0"/>
              <a:t>Some Special Graphs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4699D-299B-B02B-6F2F-13EB3553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24</a:t>
            </a:fld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96C83BB-82A4-18BF-F66D-3AACAD9262A9}"/>
                  </a:ext>
                </a:extLst>
              </p:cNvPr>
              <p:cNvSpPr txBox="1"/>
              <p:nvPr/>
            </p:nvSpPr>
            <p:spPr>
              <a:xfrm>
                <a:off x="1258150" y="1690688"/>
                <a:ext cx="2378132" cy="1754326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b="1" dirty="0"/>
                  <a:t>Complete Graphs</a:t>
                </a:r>
                <a:br>
                  <a:rPr lang="en-CA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CA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A" dirty="0"/>
                  <a:t> is the complete (undirected) graph on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CA" dirty="0"/>
                  <a:t> vertices.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A" dirty="0"/>
                  <a:t> has the most edges possible for a graph with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CA" dirty="0"/>
                  <a:t> vertices.</a:t>
                </a:r>
                <a:endParaRPr lang="en-AU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96C83BB-82A4-18BF-F66D-3AACAD9262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150" y="1690688"/>
                <a:ext cx="2378132" cy="1754326"/>
              </a:xfrm>
              <a:prstGeom prst="rect">
                <a:avLst/>
              </a:prstGeom>
              <a:blipFill>
                <a:blip r:embed="rId2"/>
                <a:stretch>
                  <a:fillRect l="-2046" t="-1736" r="-4092" b="-451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E3E4385E-0BBD-3F66-36C1-80AAB88EE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845" y="1246909"/>
            <a:ext cx="5348557" cy="46843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CC6ABF3-B7E5-54F5-B38C-A78EFB18B72B}"/>
                  </a:ext>
                </a:extLst>
              </p:cNvPr>
              <p:cNvSpPr txBox="1"/>
              <p:nvPr/>
            </p:nvSpPr>
            <p:spPr>
              <a:xfrm>
                <a:off x="1357068" y="3793128"/>
                <a:ext cx="2180296" cy="923330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b="1" dirty="0"/>
                  <a:t>Question</a:t>
                </a:r>
              </a:p>
              <a:p>
                <a:pPr algn="ctr"/>
                <a:r>
                  <a:rPr lang="en-CA" dirty="0"/>
                  <a:t>How many edges does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CA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have?</a:t>
                </a:r>
                <a:endParaRPr lang="en-AU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CC6ABF3-B7E5-54F5-B38C-A78EFB18B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7068" y="3793128"/>
                <a:ext cx="2180296" cy="923330"/>
              </a:xfrm>
              <a:prstGeom prst="rect">
                <a:avLst/>
              </a:prstGeom>
              <a:blipFill>
                <a:blip r:embed="rId4"/>
                <a:stretch>
                  <a:fillRect t="-3289" b="-921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Graphic 15" descr="Question Mark with solid fill">
            <a:extLst>
              <a:ext uri="{FF2B5EF4-FFF2-40B4-BE49-F238E27FC236}">
                <a16:creationId xmlns:a16="http://schemas.microsoft.com/office/drawing/2014/main" id="{E00D43C4-CA1F-B867-B1D6-EE9C56F1C5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68437" y="3706885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88B0994-1E6D-21A0-F26F-AE38B65E6A3F}"/>
              </a:ext>
            </a:extLst>
          </p:cNvPr>
          <p:cNvSpPr txBox="1"/>
          <p:nvPr/>
        </p:nvSpPr>
        <p:spPr>
          <a:xfrm>
            <a:off x="6471962" y="6048573"/>
            <a:ext cx="4277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Diagram from </a:t>
            </a:r>
            <a:r>
              <a:rPr lang="en-CA" sz="1400" dirty="0">
                <a:hlinkClick r:id="rId7"/>
              </a:rPr>
              <a:t>the Wikipedia article on complete graphs</a:t>
            </a:r>
            <a:r>
              <a:rPr lang="en-CA" sz="1400" dirty="0"/>
              <a:t>.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110563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B363-8037-7903-B8EA-E3A684698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35367" cy="1325563"/>
          </a:xfrm>
        </p:spPr>
        <p:txBody>
          <a:bodyPr/>
          <a:lstStyle/>
          <a:p>
            <a:r>
              <a:rPr lang="en-CA" dirty="0"/>
              <a:t>Some Special Graphs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4699D-299B-B02B-6F2F-13EB3553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25</a:t>
            </a:fld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96C83BB-82A4-18BF-F66D-3AACAD9262A9}"/>
                  </a:ext>
                </a:extLst>
              </p:cNvPr>
              <p:cNvSpPr txBox="1"/>
              <p:nvPr/>
            </p:nvSpPr>
            <p:spPr>
              <a:xfrm>
                <a:off x="1258150" y="1690688"/>
                <a:ext cx="2378132" cy="1754326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b="1" dirty="0"/>
                  <a:t>Complete Graphs</a:t>
                </a:r>
                <a:br>
                  <a:rPr lang="en-CA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CA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A" dirty="0"/>
                  <a:t> is the complete (undirected) graph on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CA" dirty="0"/>
                  <a:t> vertices.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CA" dirty="0"/>
                  <a:t> has the most edges possible for a graph with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CA" dirty="0"/>
                  <a:t> vertices.</a:t>
                </a:r>
                <a:endParaRPr lang="en-AU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96C83BB-82A4-18BF-F66D-3AACAD9262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8150" y="1690688"/>
                <a:ext cx="2378132" cy="1754326"/>
              </a:xfrm>
              <a:prstGeom prst="rect">
                <a:avLst/>
              </a:prstGeom>
              <a:blipFill>
                <a:blip r:embed="rId2"/>
                <a:stretch>
                  <a:fillRect l="-2046" t="-1736" r="-4092" b="-451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E3E4385E-0BBD-3F66-36C1-80AAB88EE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845" y="1246909"/>
            <a:ext cx="5348557" cy="46843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CC6ABF3-B7E5-54F5-B38C-A78EFB18B72B}"/>
                  </a:ext>
                </a:extLst>
              </p:cNvPr>
              <p:cNvSpPr txBox="1"/>
              <p:nvPr/>
            </p:nvSpPr>
            <p:spPr>
              <a:xfrm>
                <a:off x="1357068" y="3793128"/>
                <a:ext cx="2180296" cy="923330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b="1" dirty="0"/>
                  <a:t>Question</a:t>
                </a:r>
              </a:p>
              <a:p>
                <a:pPr algn="ctr"/>
                <a:r>
                  <a:rPr lang="en-CA" dirty="0"/>
                  <a:t>How many edges does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CA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have?</a:t>
                </a:r>
                <a:endParaRPr lang="en-AU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CC6ABF3-B7E5-54F5-B38C-A78EFB18B7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7068" y="3793128"/>
                <a:ext cx="2180296" cy="923330"/>
              </a:xfrm>
              <a:prstGeom prst="rect">
                <a:avLst/>
              </a:prstGeom>
              <a:blipFill>
                <a:blip r:embed="rId4"/>
                <a:stretch>
                  <a:fillRect t="-3289" b="-921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C88B0994-1E6D-21A0-F26F-AE38B65E6A3F}"/>
              </a:ext>
            </a:extLst>
          </p:cNvPr>
          <p:cNvSpPr txBox="1"/>
          <p:nvPr/>
        </p:nvSpPr>
        <p:spPr>
          <a:xfrm>
            <a:off x="6471962" y="6048573"/>
            <a:ext cx="4277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Diagram from </a:t>
            </a:r>
            <a:r>
              <a:rPr lang="en-CA" sz="1400" dirty="0">
                <a:hlinkClick r:id="rId5"/>
              </a:rPr>
              <a:t>the Wikipedia article on complete graphs</a:t>
            </a:r>
            <a:r>
              <a:rPr lang="en-CA" sz="1400" dirty="0"/>
              <a:t>.</a:t>
            </a:r>
            <a:endParaRPr lang="en-AU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3D464CB-C65A-05AD-77C2-B4F25EA75754}"/>
                  </a:ext>
                </a:extLst>
              </p:cNvPr>
              <p:cNvSpPr txBox="1"/>
              <p:nvPr/>
            </p:nvSpPr>
            <p:spPr>
              <a:xfrm>
                <a:off x="172036" y="5064572"/>
                <a:ext cx="5449762" cy="1182055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CA" b="1" dirty="0"/>
                  <a:t># edges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1" i="1" dirty="0" smtClean="0"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b>
                        <m:r>
                          <a:rPr lang="en-CA" b="1" i="1" dirty="0" smtClean="0">
                            <a:latin typeface="Cambria Math" panose="02040503050406030204" pitchFamily="18" charset="0"/>
                          </a:rPr>
                          <m:t>𝒏</m:t>
                        </m:r>
                      </m:sub>
                    </m:sSub>
                  </m:oMath>
                </a14:m>
                <a:endParaRPr lang="en-CA" b="1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dirty="0" smtClean="0">
                          <a:latin typeface="Cambria Math" panose="02040503050406030204" pitchFamily="18" charset="0"/>
                        </a:rPr>
                        <m:t>0+1</m:t>
                      </m:r>
                      <m:r>
                        <a:rPr lang="en-CA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b="0" i="1" dirty="0" smtClean="0">
                          <a:latin typeface="Cambria Math" panose="02040503050406030204" pitchFamily="18" charset="0"/>
                        </a:rPr>
                        <m:t>…+</m:t>
                      </m:r>
                      <m:d>
                        <m:dPr>
                          <m:ctrlPr>
                            <a:rPr lang="en-CA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en-CA" b="0" i="1" dirty="0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ctrlPr>
                            <a:rPr lang="en-CA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CA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b="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CA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CA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d>
                            <m:dPr>
                              <m:ctrlPr>
                                <a:rPr lang="en-CA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A" b="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CA" b="0" i="1" dirty="0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</m:num>
                        <m:den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CA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CA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CA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CA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CA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CA" b="0" i="1" dirty="0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AU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AU" dirty="0"/>
                  <a:t> has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AU" dirty="0"/>
                  <a:t> edges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3D464CB-C65A-05AD-77C2-B4F25EA757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036" y="5064572"/>
                <a:ext cx="5449762" cy="1182055"/>
              </a:xfrm>
              <a:prstGeom prst="rect">
                <a:avLst/>
              </a:prstGeom>
              <a:blipFill>
                <a:blip r:embed="rId6"/>
                <a:stretch>
                  <a:fillRect t="-2551" b="-6633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05205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B363-8037-7903-B8EA-E3A684698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Some Special Graphs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4699D-299B-B02B-6F2F-13EB3553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26</a:t>
            </a:fld>
            <a:endParaRPr lang="en-AU"/>
          </a:p>
        </p:txBody>
      </p:sp>
      <p:pic>
        <p:nvPicPr>
          <p:cNvPr id="3074" name="Picture 2" descr="'&quot;`UNIQ--postMath-00000013-QINU`&quot;'">
            <a:extLst>
              <a:ext uri="{FF2B5EF4-FFF2-40B4-BE49-F238E27FC236}">
                <a16:creationId xmlns:a16="http://schemas.microsoft.com/office/drawing/2014/main" id="{DBE7961A-EF6F-B299-0851-164CC5D05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70" y="2466458"/>
            <a:ext cx="3458598" cy="2161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6C83BB-82A4-18BF-F66D-3AACAD9262A9}"/>
              </a:ext>
            </a:extLst>
          </p:cNvPr>
          <p:cNvSpPr txBox="1"/>
          <p:nvPr/>
        </p:nvSpPr>
        <p:spPr>
          <a:xfrm>
            <a:off x="615803" y="4829831"/>
            <a:ext cx="2378132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Bipartite graph</a:t>
            </a:r>
            <a:br>
              <a:rPr lang="en-CA" dirty="0"/>
            </a:br>
            <a:r>
              <a:rPr lang="en-CA" dirty="0"/>
              <a:t>Vertices are divided into two disjoint sets, and each edge has an end in both sets.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E4A9FBB-C6A0-A0B9-E74B-97F9ADBFBBC9}"/>
                  </a:ext>
                </a:extLst>
              </p:cNvPr>
              <p:cNvSpPr txBox="1"/>
              <p:nvPr/>
            </p:nvSpPr>
            <p:spPr>
              <a:xfrm>
                <a:off x="1278219" y="1594012"/>
                <a:ext cx="1053301" cy="6706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sub>
                      </m:sSub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E4A9FBB-C6A0-A0B9-E74B-97F9ADBFBB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8219" y="1594012"/>
                <a:ext cx="1053301" cy="67069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6" name="Picture 4" descr="'&quot;`UNIQ--postMath-0000001C-QINU`&quot;'">
            <a:extLst>
              <a:ext uri="{FF2B5EF4-FFF2-40B4-BE49-F238E27FC236}">
                <a16:creationId xmlns:a16="http://schemas.microsoft.com/office/drawing/2014/main" id="{BD818B51-8C2F-3591-B616-2BF975BFC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8549">
            <a:off x="4438445" y="2226714"/>
            <a:ext cx="2572808" cy="2701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D86268F-B0C0-85F0-417C-20ABCE72EBBD}"/>
                  </a:ext>
                </a:extLst>
              </p:cNvPr>
              <p:cNvSpPr txBox="1"/>
              <p:nvPr/>
            </p:nvSpPr>
            <p:spPr>
              <a:xfrm>
                <a:off x="5348721" y="1591926"/>
                <a:ext cx="75225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D86268F-B0C0-85F0-417C-20ABCE72E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721" y="1591926"/>
                <a:ext cx="752257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B689CBD-E298-9892-CA12-BCA3FB40D010}"/>
              </a:ext>
            </a:extLst>
          </p:cNvPr>
          <p:cNvSpPr txBox="1"/>
          <p:nvPr/>
        </p:nvSpPr>
        <p:spPr>
          <a:xfrm>
            <a:off x="4874637" y="4916807"/>
            <a:ext cx="1700425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Cycle graph</a:t>
            </a:r>
            <a:br>
              <a:rPr lang="en-CA" dirty="0"/>
            </a:br>
            <a:r>
              <a:rPr lang="en-CA" dirty="0"/>
              <a:t>A graph with a single cycle.</a:t>
            </a:r>
            <a:endParaRPr lang="en-AU" dirty="0"/>
          </a:p>
        </p:txBody>
      </p:sp>
      <p:pic>
        <p:nvPicPr>
          <p:cNvPr id="3078" name="Picture 6" descr="undefined">
            <a:extLst>
              <a:ext uri="{FF2B5EF4-FFF2-40B4-BE49-F238E27FC236}">
                <a16:creationId xmlns:a16="http://schemas.microsoft.com/office/drawing/2014/main" id="{A1BDC64C-B165-6FEE-D746-1F23B317A9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74"/>
          <a:stretch/>
        </p:blipFill>
        <p:spPr bwMode="auto">
          <a:xfrm rot="650390">
            <a:off x="8010890" y="2389851"/>
            <a:ext cx="2607427" cy="248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E2F6498-ABD8-7566-1829-36E479D73079}"/>
                  </a:ext>
                </a:extLst>
              </p:cNvPr>
              <p:cNvSpPr txBox="1"/>
              <p:nvPr/>
            </p:nvSpPr>
            <p:spPr>
              <a:xfrm>
                <a:off x="8951106" y="1739194"/>
                <a:ext cx="72699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E2F6498-ABD8-7566-1829-36E479D73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1106" y="1739194"/>
                <a:ext cx="726994" cy="6463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3A1FED7-D9A9-25E1-C843-8CEA76967B6C}"/>
              </a:ext>
            </a:extLst>
          </p:cNvPr>
          <p:cNvSpPr txBox="1"/>
          <p:nvPr/>
        </p:nvSpPr>
        <p:spPr>
          <a:xfrm>
            <a:off x="8125537" y="4881493"/>
            <a:ext cx="2378132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Star graph</a:t>
            </a:r>
            <a:br>
              <a:rPr lang="en-CA" dirty="0"/>
            </a:br>
            <a:r>
              <a:rPr lang="en-CA" dirty="0"/>
              <a:t>A graph with one internal node and all the rest are leaf nodes.</a:t>
            </a:r>
            <a:endParaRPr lang="en-A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189CBB-0951-A62E-3899-64540C565AE9}"/>
              </a:ext>
            </a:extLst>
          </p:cNvPr>
          <p:cNvSpPr txBox="1"/>
          <p:nvPr/>
        </p:nvSpPr>
        <p:spPr>
          <a:xfrm>
            <a:off x="10522932" y="5215447"/>
            <a:ext cx="830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A tree!</a:t>
            </a:r>
            <a:endParaRPr lang="en-A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7BB8DD-00ED-FB3F-AB3B-F5B03733C2C3}"/>
              </a:ext>
            </a:extLst>
          </p:cNvPr>
          <p:cNvSpPr txBox="1"/>
          <p:nvPr/>
        </p:nvSpPr>
        <p:spPr>
          <a:xfrm>
            <a:off x="3032376" y="5651875"/>
            <a:ext cx="1067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Trees are</a:t>
            </a:r>
            <a:br>
              <a:rPr lang="en-CA" dirty="0"/>
            </a:br>
            <a:r>
              <a:rPr lang="en-CA" dirty="0"/>
              <a:t>bipartite!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26203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B363-8037-7903-B8EA-E3A684698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Some Special Graphs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4699D-299B-B02B-6F2F-13EB3553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27</a:t>
            </a:fld>
            <a:endParaRPr lang="en-AU"/>
          </a:p>
        </p:txBody>
      </p:sp>
      <p:pic>
        <p:nvPicPr>
          <p:cNvPr id="3074" name="Picture 2" descr="'&quot;`UNIQ--postMath-00000013-QINU`&quot;'">
            <a:extLst>
              <a:ext uri="{FF2B5EF4-FFF2-40B4-BE49-F238E27FC236}">
                <a16:creationId xmlns:a16="http://schemas.microsoft.com/office/drawing/2014/main" id="{DBE7961A-EF6F-B299-0851-164CC5D05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70" y="2466458"/>
            <a:ext cx="3458598" cy="2161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6C83BB-82A4-18BF-F66D-3AACAD9262A9}"/>
              </a:ext>
            </a:extLst>
          </p:cNvPr>
          <p:cNvSpPr txBox="1"/>
          <p:nvPr/>
        </p:nvSpPr>
        <p:spPr>
          <a:xfrm>
            <a:off x="615803" y="4829831"/>
            <a:ext cx="2378132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Bipartite graph</a:t>
            </a:r>
            <a:br>
              <a:rPr lang="en-CA" dirty="0"/>
            </a:br>
            <a:r>
              <a:rPr lang="en-CA" dirty="0"/>
              <a:t>Vertices are divided into two disjoint sets, and each edge has an end in both sets.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E4A9FBB-C6A0-A0B9-E74B-97F9ADBFBBC9}"/>
                  </a:ext>
                </a:extLst>
              </p:cNvPr>
              <p:cNvSpPr txBox="1"/>
              <p:nvPr/>
            </p:nvSpPr>
            <p:spPr>
              <a:xfrm>
                <a:off x="1278219" y="1594012"/>
                <a:ext cx="1053301" cy="6706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sub>
                      </m:sSub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E4A9FBB-C6A0-A0B9-E74B-97F9ADBFBB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8219" y="1594012"/>
                <a:ext cx="1053301" cy="67069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6" name="Picture 4" descr="'&quot;`UNIQ--postMath-0000001C-QINU`&quot;'">
            <a:extLst>
              <a:ext uri="{FF2B5EF4-FFF2-40B4-BE49-F238E27FC236}">
                <a16:creationId xmlns:a16="http://schemas.microsoft.com/office/drawing/2014/main" id="{BD818B51-8C2F-3591-B616-2BF975BFC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8549">
            <a:off x="4438445" y="2226714"/>
            <a:ext cx="2572808" cy="2701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D86268F-B0C0-85F0-417C-20ABCE72EBBD}"/>
                  </a:ext>
                </a:extLst>
              </p:cNvPr>
              <p:cNvSpPr txBox="1"/>
              <p:nvPr/>
            </p:nvSpPr>
            <p:spPr>
              <a:xfrm>
                <a:off x="5348721" y="1591926"/>
                <a:ext cx="75225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D86268F-B0C0-85F0-417C-20ABCE72E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721" y="1591926"/>
                <a:ext cx="752257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B689CBD-E298-9892-CA12-BCA3FB40D010}"/>
              </a:ext>
            </a:extLst>
          </p:cNvPr>
          <p:cNvSpPr txBox="1"/>
          <p:nvPr/>
        </p:nvSpPr>
        <p:spPr>
          <a:xfrm>
            <a:off x="4874637" y="4916807"/>
            <a:ext cx="1700425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Cycle graph</a:t>
            </a:r>
            <a:br>
              <a:rPr lang="en-CA" dirty="0"/>
            </a:br>
            <a:r>
              <a:rPr lang="en-CA" dirty="0"/>
              <a:t>A graph with a single cycle.</a:t>
            </a:r>
            <a:endParaRPr lang="en-AU" dirty="0"/>
          </a:p>
        </p:txBody>
      </p:sp>
      <p:pic>
        <p:nvPicPr>
          <p:cNvPr id="3078" name="Picture 6" descr="undefined">
            <a:extLst>
              <a:ext uri="{FF2B5EF4-FFF2-40B4-BE49-F238E27FC236}">
                <a16:creationId xmlns:a16="http://schemas.microsoft.com/office/drawing/2014/main" id="{A1BDC64C-B165-6FEE-D746-1F23B317A9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74"/>
          <a:stretch/>
        </p:blipFill>
        <p:spPr bwMode="auto">
          <a:xfrm rot="650390">
            <a:off x="8010890" y="2389851"/>
            <a:ext cx="2607427" cy="248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E2F6498-ABD8-7566-1829-36E479D73079}"/>
                  </a:ext>
                </a:extLst>
              </p:cNvPr>
              <p:cNvSpPr txBox="1"/>
              <p:nvPr/>
            </p:nvSpPr>
            <p:spPr>
              <a:xfrm>
                <a:off x="8951106" y="1739194"/>
                <a:ext cx="72699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E2F6498-ABD8-7566-1829-36E479D73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1106" y="1739194"/>
                <a:ext cx="726994" cy="6463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3A1FED7-D9A9-25E1-C843-8CEA76967B6C}"/>
              </a:ext>
            </a:extLst>
          </p:cNvPr>
          <p:cNvSpPr txBox="1"/>
          <p:nvPr/>
        </p:nvSpPr>
        <p:spPr>
          <a:xfrm>
            <a:off x="8125537" y="4881493"/>
            <a:ext cx="2378132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Star graph</a:t>
            </a:r>
            <a:br>
              <a:rPr lang="en-CA" dirty="0"/>
            </a:br>
            <a:r>
              <a:rPr lang="en-CA" dirty="0"/>
              <a:t>A graph with one internal node and all the rest are leaf nodes.</a:t>
            </a:r>
            <a:endParaRPr lang="en-A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189CBB-0951-A62E-3899-64540C565AE9}"/>
              </a:ext>
            </a:extLst>
          </p:cNvPr>
          <p:cNvSpPr txBox="1"/>
          <p:nvPr/>
        </p:nvSpPr>
        <p:spPr>
          <a:xfrm>
            <a:off x="10522932" y="5215447"/>
            <a:ext cx="830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A tree!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851EEA-5B7D-8D1C-6456-C8E797316D81}"/>
              </a:ext>
            </a:extLst>
          </p:cNvPr>
          <p:cNvSpPr txBox="1"/>
          <p:nvPr/>
        </p:nvSpPr>
        <p:spPr>
          <a:xfrm>
            <a:off x="7421534" y="391597"/>
            <a:ext cx="1639339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Question</a:t>
            </a:r>
            <a:br>
              <a:rPr lang="en-CA" dirty="0"/>
            </a:br>
            <a:r>
              <a:rPr lang="en-CA" dirty="0"/>
              <a:t>Are star graphs bipartite?</a:t>
            </a:r>
            <a:endParaRPr lang="en-AU" dirty="0"/>
          </a:p>
        </p:txBody>
      </p:sp>
      <p:pic>
        <p:nvPicPr>
          <p:cNvPr id="12" name="Graphic 11" descr="Question Mark with solid fill">
            <a:extLst>
              <a:ext uri="{FF2B5EF4-FFF2-40B4-BE49-F238E27FC236}">
                <a16:creationId xmlns:a16="http://schemas.microsoft.com/office/drawing/2014/main" id="{AE40F251-1F7B-1490-F436-CED94D2AF2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97422" y="364363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883542-517F-2330-54DF-ECDE35639B91}"/>
              </a:ext>
            </a:extLst>
          </p:cNvPr>
          <p:cNvSpPr txBox="1"/>
          <p:nvPr/>
        </p:nvSpPr>
        <p:spPr>
          <a:xfrm>
            <a:off x="3032376" y="5651875"/>
            <a:ext cx="1067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Trees are</a:t>
            </a:r>
            <a:br>
              <a:rPr lang="en-CA" dirty="0"/>
            </a:br>
            <a:r>
              <a:rPr lang="en-CA" dirty="0"/>
              <a:t>bipartite!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88891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B363-8037-7903-B8EA-E3A684698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94064" cy="1325563"/>
          </a:xfrm>
        </p:spPr>
        <p:txBody>
          <a:bodyPr/>
          <a:lstStyle/>
          <a:p>
            <a:r>
              <a:rPr lang="en-CA" dirty="0"/>
              <a:t>Some Special Graphs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4699D-299B-B02B-6F2F-13EB3553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28</a:t>
            </a:fld>
            <a:endParaRPr lang="en-AU"/>
          </a:p>
        </p:txBody>
      </p:sp>
      <p:pic>
        <p:nvPicPr>
          <p:cNvPr id="3074" name="Picture 2" descr="'&quot;`UNIQ--postMath-00000013-QINU`&quot;'">
            <a:extLst>
              <a:ext uri="{FF2B5EF4-FFF2-40B4-BE49-F238E27FC236}">
                <a16:creationId xmlns:a16="http://schemas.microsoft.com/office/drawing/2014/main" id="{DBE7961A-EF6F-B299-0851-164CC5D05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70" y="2466458"/>
            <a:ext cx="3458598" cy="2161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6C83BB-82A4-18BF-F66D-3AACAD9262A9}"/>
              </a:ext>
            </a:extLst>
          </p:cNvPr>
          <p:cNvSpPr txBox="1"/>
          <p:nvPr/>
        </p:nvSpPr>
        <p:spPr>
          <a:xfrm>
            <a:off x="615803" y="4829831"/>
            <a:ext cx="2378132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Bipartite graph</a:t>
            </a:r>
            <a:br>
              <a:rPr lang="en-CA" dirty="0"/>
            </a:br>
            <a:r>
              <a:rPr lang="en-CA" dirty="0"/>
              <a:t>Vertices are divided into two disjoint sets, and each edge has an end in both sets.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E4A9FBB-C6A0-A0B9-E74B-97F9ADBFBBC9}"/>
                  </a:ext>
                </a:extLst>
              </p:cNvPr>
              <p:cNvSpPr txBox="1"/>
              <p:nvPr/>
            </p:nvSpPr>
            <p:spPr>
              <a:xfrm>
                <a:off x="1278219" y="1594012"/>
                <a:ext cx="1053301" cy="6706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sub>
                      </m:sSub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E4A9FBB-C6A0-A0B9-E74B-97F9ADBFBB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8219" y="1594012"/>
                <a:ext cx="1053301" cy="67069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6" name="Picture 4" descr="'&quot;`UNIQ--postMath-0000001C-QINU`&quot;'">
            <a:extLst>
              <a:ext uri="{FF2B5EF4-FFF2-40B4-BE49-F238E27FC236}">
                <a16:creationId xmlns:a16="http://schemas.microsoft.com/office/drawing/2014/main" id="{BD818B51-8C2F-3591-B616-2BF975BFC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8549">
            <a:off x="4438445" y="2226714"/>
            <a:ext cx="2572808" cy="2701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D86268F-B0C0-85F0-417C-20ABCE72EBBD}"/>
                  </a:ext>
                </a:extLst>
              </p:cNvPr>
              <p:cNvSpPr txBox="1"/>
              <p:nvPr/>
            </p:nvSpPr>
            <p:spPr>
              <a:xfrm>
                <a:off x="5348721" y="1591926"/>
                <a:ext cx="75225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D86268F-B0C0-85F0-417C-20ABCE72E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721" y="1591926"/>
                <a:ext cx="752257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B689CBD-E298-9892-CA12-BCA3FB40D010}"/>
              </a:ext>
            </a:extLst>
          </p:cNvPr>
          <p:cNvSpPr txBox="1"/>
          <p:nvPr/>
        </p:nvSpPr>
        <p:spPr>
          <a:xfrm>
            <a:off x="4874637" y="4916807"/>
            <a:ext cx="1700425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Cycle graph</a:t>
            </a:r>
            <a:br>
              <a:rPr lang="en-CA" dirty="0"/>
            </a:br>
            <a:r>
              <a:rPr lang="en-CA" dirty="0"/>
              <a:t>A graph with a single cycle.</a:t>
            </a:r>
            <a:endParaRPr lang="en-AU" dirty="0"/>
          </a:p>
        </p:txBody>
      </p:sp>
      <p:pic>
        <p:nvPicPr>
          <p:cNvPr id="3078" name="Picture 6" descr="undefined">
            <a:extLst>
              <a:ext uri="{FF2B5EF4-FFF2-40B4-BE49-F238E27FC236}">
                <a16:creationId xmlns:a16="http://schemas.microsoft.com/office/drawing/2014/main" id="{A1BDC64C-B165-6FEE-D746-1F23B317A9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74"/>
          <a:stretch/>
        </p:blipFill>
        <p:spPr bwMode="auto">
          <a:xfrm rot="650390">
            <a:off x="8010890" y="2389851"/>
            <a:ext cx="2607427" cy="248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E2F6498-ABD8-7566-1829-36E479D73079}"/>
                  </a:ext>
                </a:extLst>
              </p:cNvPr>
              <p:cNvSpPr txBox="1"/>
              <p:nvPr/>
            </p:nvSpPr>
            <p:spPr>
              <a:xfrm>
                <a:off x="8951106" y="1739194"/>
                <a:ext cx="72699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CA" sz="36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E2F6498-ABD8-7566-1829-36E479D73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1106" y="1739194"/>
                <a:ext cx="726994" cy="64633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3A1FED7-D9A9-25E1-C843-8CEA76967B6C}"/>
              </a:ext>
            </a:extLst>
          </p:cNvPr>
          <p:cNvSpPr txBox="1"/>
          <p:nvPr/>
        </p:nvSpPr>
        <p:spPr>
          <a:xfrm>
            <a:off x="8125537" y="4881493"/>
            <a:ext cx="2378132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Star graph</a:t>
            </a:r>
            <a:br>
              <a:rPr lang="en-CA" dirty="0"/>
            </a:br>
            <a:r>
              <a:rPr lang="en-CA" dirty="0"/>
              <a:t>A graph with one internal node and all the rest are leaf nodes.</a:t>
            </a:r>
            <a:endParaRPr lang="en-A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189CBB-0951-A62E-3899-64540C565AE9}"/>
              </a:ext>
            </a:extLst>
          </p:cNvPr>
          <p:cNvSpPr txBox="1"/>
          <p:nvPr/>
        </p:nvSpPr>
        <p:spPr>
          <a:xfrm>
            <a:off x="10522932" y="5215447"/>
            <a:ext cx="830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A tree!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851EEA-5B7D-8D1C-6456-C8E797316D81}"/>
              </a:ext>
            </a:extLst>
          </p:cNvPr>
          <p:cNvSpPr txBox="1"/>
          <p:nvPr/>
        </p:nvSpPr>
        <p:spPr>
          <a:xfrm>
            <a:off x="7171618" y="391597"/>
            <a:ext cx="1889256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Question</a:t>
            </a:r>
            <a:br>
              <a:rPr lang="en-CA" dirty="0"/>
            </a:br>
            <a:r>
              <a:rPr lang="en-CA" dirty="0"/>
              <a:t>Are all star graphs bipartite?</a:t>
            </a:r>
            <a:endParaRPr lang="en-A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EE89FA-0B79-3AD9-679A-E9B9084301A1}"/>
              </a:ext>
            </a:extLst>
          </p:cNvPr>
          <p:cNvSpPr txBox="1"/>
          <p:nvPr/>
        </p:nvSpPr>
        <p:spPr>
          <a:xfrm>
            <a:off x="9362325" y="365125"/>
            <a:ext cx="23212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00B050"/>
                </a:solidFill>
              </a:rPr>
              <a:t>Yes! </a:t>
            </a:r>
            <a:r>
              <a:rPr lang="en-CA" dirty="0"/>
              <a:t>The center vertex</a:t>
            </a:r>
            <a:br>
              <a:rPr lang="en-CA" dirty="0"/>
            </a:br>
            <a:r>
              <a:rPr lang="en-CA" dirty="0"/>
              <a:t>is in one set, and the</a:t>
            </a:r>
            <a:br>
              <a:rPr lang="en-CA" dirty="0"/>
            </a:br>
            <a:r>
              <a:rPr lang="en-CA" dirty="0"/>
              <a:t>leaves are in the other.</a:t>
            </a:r>
            <a:endParaRPr lang="en-A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64B0C-C470-FD6C-CC13-CDE7401DDFEA}"/>
              </a:ext>
            </a:extLst>
          </p:cNvPr>
          <p:cNvSpPr txBox="1"/>
          <p:nvPr/>
        </p:nvSpPr>
        <p:spPr>
          <a:xfrm>
            <a:off x="3032376" y="5651875"/>
            <a:ext cx="1067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Trees are</a:t>
            </a:r>
            <a:br>
              <a:rPr lang="en-CA" dirty="0"/>
            </a:br>
            <a:r>
              <a:rPr lang="en-CA" dirty="0"/>
              <a:t>bipartite!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201910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27330-1116-CCAA-0C71-3F902B9BB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805" y="279103"/>
            <a:ext cx="6146170" cy="807023"/>
          </a:xfrm>
        </p:spPr>
        <p:txBody>
          <a:bodyPr/>
          <a:lstStyle/>
          <a:p>
            <a:r>
              <a:rPr lang="en-CA" dirty="0"/>
              <a:t>The </a:t>
            </a:r>
            <a:r>
              <a:rPr lang="en-CA" dirty="0" err="1"/>
              <a:t>Bidiakis</a:t>
            </a:r>
            <a:r>
              <a:rPr lang="en-CA" dirty="0"/>
              <a:t> Cube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48785-9DD0-84B6-6FBC-BD9058496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29</a:t>
            </a:fld>
            <a:endParaRPr lang="en-A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D5FE8EA-A020-0548-C2E4-B40F5BCD0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507" y="1425391"/>
            <a:ext cx="4175256" cy="417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bidiakis cube constructed from a cube.">
            <a:extLst>
              <a:ext uri="{FF2B5EF4-FFF2-40B4-BE49-F238E27FC236}">
                <a16:creationId xmlns:a16="http://schemas.microsoft.com/office/drawing/2014/main" id="{7A6267ED-D59D-302D-BB3E-B0D7D2372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570" y="1742208"/>
            <a:ext cx="3460461" cy="3541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861D9C-6CEE-2268-1528-7360C7D7735B}"/>
              </a:ext>
            </a:extLst>
          </p:cNvPr>
          <p:cNvSpPr txBox="1"/>
          <p:nvPr/>
        </p:nvSpPr>
        <p:spPr>
          <a:xfrm>
            <a:off x="4597107" y="5600647"/>
            <a:ext cx="2378132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These two graphs are the same, they are just </a:t>
            </a:r>
            <a:r>
              <a:rPr lang="en-CA" dirty="0" err="1"/>
              <a:t>layed</a:t>
            </a:r>
            <a:r>
              <a:rPr lang="en-CA" dirty="0"/>
              <a:t>-out differently.</a:t>
            </a: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52796F-1424-DFF2-DA19-0FABCB023D7B}"/>
              </a:ext>
            </a:extLst>
          </p:cNvPr>
          <p:cNvSpPr txBox="1"/>
          <p:nvPr/>
        </p:nvSpPr>
        <p:spPr>
          <a:xfrm>
            <a:off x="4891830" y="537441"/>
            <a:ext cx="3058160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All vertices have degree 3, so this is called a </a:t>
            </a:r>
            <a:r>
              <a:rPr lang="en-CA" b="1" dirty="0"/>
              <a:t>3-regular graph, </a:t>
            </a:r>
            <a:r>
              <a:rPr lang="en-CA" dirty="0"/>
              <a:t>or </a:t>
            </a:r>
            <a:r>
              <a:rPr lang="en-CA" b="1" dirty="0"/>
              <a:t>cubic graph</a:t>
            </a:r>
            <a:r>
              <a:rPr lang="en-CA" dirty="0"/>
              <a:t>.</a:t>
            </a: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26149E-EABF-75E3-CFF2-CEB01CAE4BDD}"/>
              </a:ext>
            </a:extLst>
          </p:cNvPr>
          <p:cNvSpPr txBox="1"/>
          <p:nvPr/>
        </p:nvSpPr>
        <p:spPr>
          <a:xfrm>
            <a:off x="329701" y="6271120"/>
            <a:ext cx="3788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See </a:t>
            </a:r>
            <a:r>
              <a:rPr lang="en-CA" sz="1400" dirty="0">
                <a:hlinkClick r:id="rId4"/>
              </a:rPr>
              <a:t>Wikipedia’s  list of graphs </a:t>
            </a:r>
            <a:r>
              <a:rPr lang="en-CA" sz="1400" dirty="0"/>
              <a:t>for more examples.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190270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52906-7C32-BCCD-C0C4-D83543BE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60469" cy="1325563"/>
          </a:xfrm>
        </p:spPr>
        <p:txBody>
          <a:bodyPr/>
          <a:lstStyle/>
          <a:p>
            <a:r>
              <a:rPr lang="en-CA" dirty="0"/>
              <a:t>High-five Puzzle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BF0AC-4E1C-DD01-E722-6A7B67DF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</a:t>
            </a:fld>
            <a:endParaRPr lang="en-AU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4AA8CEC-1E5A-74BA-F02A-E424FC6342D0}"/>
              </a:ext>
            </a:extLst>
          </p:cNvPr>
          <p:cNvGrpSpPr/>
          <p:nvPr/>
        </p:nvGrpSpPr>
        <p:grpSpPr>
          <a:xfrm>
            <a:off x="10460745" y="4030759"/>
            <a:ext cx="579006" cy="544106"/>
            <a:chOff x="8667906" y="1624760"/>
            <a:chExt cx="579006" cy="54410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E44C28E-03C9-1775-D371-A1607A8FD86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2</a:t>
              </a:r>
              <a:endParaRPr lang="en-AU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2E26B3A-E831-142F-0F0F-3E84EB731A6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C36962E-40C9-3016-BBDF-A2887ACC502B}"/>
              </a:ext>
            </a:extLst>
          </p:cNvPr>
          <p:cNvGrpSpPr/>
          <p:nvPr/>
        </p:nvGrpSpPr>
        <p:grpSpPr>
          <a:xfrm>
            <a:off x="8405941" y="4030759"/>
            <a:ext cx="579006" cy="544106"/>
            <a:chOff x="8667906" y="1624760"/>
            <a:chExt cx="579006" cy="544106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5CA7D725-1892-89D0-821B-15E364D76758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7B34786-C957-0BC0-53D0-12DFFEE8362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3FC12E1-F2D9-D9C6-7B05-D1C68506F55A}"/>
              </a:ext>
            </a:extLst>
          </p:cNvPr>
          <p:cNvGrpSpPr/>
          <p:nvPr/>
        </p:nvGrpSpPr>
        <p:grpSpPr>
          <a:xfrm>
            <a:off x="8405940" y="5806192"/>
            <a:ext cx="579006" cy="544106"/>
            <a:chOff x="8667906" y="1624760"/>
            <a:chExt cx="579006" cy="544106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6C9421F-D579-FAE0-7453-F726EC7D3DA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3</a:t>
              </a:r>
              <a:endParaRPr lang="en-AU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9090A4F-D26D-42C8-B324-6620D1809F9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09E7DBE-973E-4B5C-D6D2-6325824D11FC}"/>
              </a:ext>
            </a:extLst>
          </p:cNvPr>
          <p:cNvCxnSpPr>
            <a:stCxn id="81" idx="3"/>
            <a:endCxn id="73" idx="2"/>
          </p:cNvCxnSpPr>
          <p:nvPr/>
        </p:nvCxnSpPr>
        <p:spPr>
          <a:xfrm flipV="1">
            <a:off x="8984946" y="4302812"/>
            <a:ext cx="1475800" cy="6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43C80B-6FE1-6304-0551-057EC3CD1144}"/>
              </a:ext>
            </a:extLst>
          </p:cNvPr>
          <p:cNvCxnSpPr>
            <a:cxnSpLocks/>
            <a:stCxn id="82" idx="4"/>
            <a:endCxn id="85" idx="0"/>
          </p:cNvCxnSpPr>
          <p:nvPr/>
        </p:nvCxnSpPr>
        <p:spPr>
          <a:xfrm flipH="1">
            <a:off x="8695444" y="4574865"/>
            <a:ext cx="1" cy="12313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77F8662-2A4A-69C9-CDBB-16E68E5A3CDD}"/>
              </a:ext>
            </a:extLst>
          </p:cNvPr>
          <p:cNvCxnSpPr>
            <a:stCxn id="85" idx="7"/>
            <a:endCxn id="73" idx="3"/>
          </p:cNvCxnSpPr>
          <p:nvPr/>
        </p:nvCxnSpPr>
        <p:spPr>
          <a:xfrm flipV="1">
            <a:off x="8900153" y="4495183"/>
            <a:ext cx="1645386" cy="1390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F8C854AE-07E6-29B7-08A5-A84724251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39929" cy="349452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CA" dirty="0"/>
              <a:t>At a party, some people high-five each other (no one high-fives themselves). Each of them tells you how many people they high-fived. You don’t remember what each person said, but you do remember that the </a:t>
            </a:r>
            <a:r>
              <a:rPr lang="en-CA" b="1" dirty="0"/>
              <a:t>sum</a:t>
            </a:r>
            <a:r>
              <a:rPr lang="en-CA" dirty="0"/>
              <a:t> of all the reported high-fives was 10.</a:t>
            </a:r>
          </a:p>
          <a:p>
            <a:pPr marL="0" indent="0">
              <a:buNone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people were at the party?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high-fives occurred?</a:t>
            </a:r>
            <a:br>
              <a:rPr lang="en-CA" dirty="0"/>
            </a:br>
            <a:endParaRPr lang="en-CA" dirty="0"/>
          </a:p>
          <a:p>
            <a:pPr marL="914400" lvl="1" indent="-457200">
              <a:buFont typeface="+mj-lt"/>
              <a:buAutoNum type="arabicPeriod"/>
            </a:pPr>
            <a:endParaRPr lang="en-AU" dirty="0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23CE4D7-11A7-CA74-0D23-E056C9BBF4B9}"/>
              </a:ext>
            </a:extLst>
          </p:cNvPr>
          <p:cNvGrpSpPr/>
          <p:nvPr/>
        </p:nvGrpSpPr>
        <p:grpSpPr>
          <a:xfrm>
            <a:off x="10371728" y="2279363"/>
            <a:ext cx="579006" cy="544106"/>
            <a:chOff x="8667906" y="1624760"/>
            <a:chExt cx="579006" cy="544106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EA0F087-FCA8-7ECF-4082-418888A20D8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2</a:t>
              </a:r>
              <a:endParaRPr lang="en-AU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785721F-A761-9CB2-9FCB-25938611EFC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0CFF466-BA85-2E0D-F78C-B4DD95237D51}"/>
              </a:ext>
            </a:extLst>
          </p:cNvPr>
          <p:cNvGrpSpPr/>
          <p:nvPr/>
        </p:nvGrpSpPr>
        <p:grpSpPr>
          <a:xfrm>
            <a:off x="8316924" y="2279363"/>
            <a:ext cx="579006" cy="544106"/>
            <a:chOff x="8667906" y="1624760"/>
            <a:chExt cx="579006" cy="544106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5D98CCA-7E0A-7033-72BA-9F516B07D498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D8D0D7D8-F6ED-B96D-F8D2-103B52B1E98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6FCDDE1-D23B-0226-3A4F-63B9B9D9F469}"/>
              </a:ext>
            </a:extLst>
          </p:cNvPr>
          <p:cNvCxnSpPr>
            <a:stCxn id="63" idx="3"/>
            <a:endCxn id="61" idx="2"/>
          </p:cNvCxnSpPr>
          <p:nvPr/>
        </p:nvCxnSpPr>
        <p:spPr>
          <a:xfrm flipV="1">
            <a:off x="8895929" y="2551416"/>
            <a:ext cx="1475800" cy="6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Group 94">
            <a:extLst>
              <a:ext uri="{FF2B5EF4-FFF2-40B4-BE49-F238E27FC236}">
                <a16:creationId xmlns:a16="http://schemas.microsoft.com/office/drawing/2014/main" id="{E722AEFB-36E7-D4F8-36A6-F8F0DC1560D4}"/>
              </a:ext>
            </a:extLst>
          </p:cNvPr>
          <p:cNvGrpSpPr/>
          <p:nvPr/>
        </p:nvGrpSpPr>
        <p:grpSpPr>
          <a:xfrm>
            <a:off x="9344326" y="252961"/>
            <a:ext cx="579006" cy="544106"/>
            <a:chOff x="8667906" y="1624760"/>
            <a:chExt cx="579006" cy="544106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32F870AA-5062-F6CE-C30C-40DC4F266C8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D49F493-7971-5385-CC6D-81B2147C472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25FDF7D6-901C-B8E2-EACB-A1F1597F463B}"/>
              </a:ext>
            </a:extLst>
          </p:cNvPr>
          <p:cNvSpPr txBox="1"/>
          <p:nvPr/>
        </p:nvSpPr>
        <p:spPr>
          <a:xfrm>
            <a:off x="10500820" y="318294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n=1</a:t>
            </a:r>
            <a:endParaRPr lang="en-AU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CF1806E6-9313-DC2C-07EF-5F96FBA3AAAD}"/>
              </a:ext>
            </a:extLst>
          </p:cNvPr>
          <p:cNvSpPr txBox="1"/>
          <p:nvPr/>
        </p:nvSpPr>
        <p:spPr>
          <a:xfrm>
            <a:off x="11427235" y="2357245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n=2</a:t>
            </a:r>
            <a:endParaRPr lang="en-AU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DBB691F-6125-D93E-75AE-EA731E133DB5}"/>
              </a:ext>
            </a:extLst>
          </p:cNvPr>
          <p:cNvSpPr txBox="1"/>
          <p:nvPr/>
        </p:nvSpPr>
        <p:spPr>
          <a:xfrm>
            <a:off x="11427235" y="4118146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n=3</a:t>
            </a:r>
            <a:endParaRPr lang="en-AU" dirty="0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E6D9B582-AB25-8C00-C526-8EE228C644CC}"/>
              </a:ext>
            </a:extLst>
          </p:cNvPr>
          <p:cNvSpPr/>
          <p:nvPr/>
        </p:nvSpPr>
        <p:spPr>
          <a:xfrm>
            <a:off x="8938856" y="4264884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2F05290C-D022-3C4A-D31A-4C4A26C0E11D}"/>
              </a:ext>
            </a:extLst>
          </p:cNvPr>
          <p:cNvSpPr/>
          <p:nvPr/>
        </p:nvSpPr>
        <p:spPr>
          <a:xfrm>
            <a:off x="8846678" y="2514406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0DF6A796-9D2D-AED2-9C4E-3CAD8705B66E}"/>
              </a:ext>
            </a:extLst>
          </p:cNvPr>
          <p:cNvSpPr/>
          <p:nvPr/>
        </p:nvSpPr>
        <p:spPr>
          <a:xfrm>
            <a:off x="10325638" y="2504722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C4574602-2632-3106-0757-19B01B25BD8D}"/>
              </a:ext>
            </a:extLst>
          </p:cNvPr>
          <p:cNvSpPr/>
          <p:nvPr/>
        </p:nvSpPr>
        <p:spPr>
          <a:xfrm>
            <a:off x="10414655" y="4259117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08D4F5D-3376-4677-3309-1F5C6EA044A6}"/>
              </a:ext>
            </a:extLst>
          </p:cNvPr>
          <p:cNvSpPr/>
          <p:nvPr/>
        </p:nvSpPr>
        <p:spPr>
          <a:xfrm>
            <a:off x="10499450" y="4450979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DDA2F50E-359C-3E01-BFE6-6BCD2C75F889}"/>
              </a:ext>
            </a:extLst>
          </p:cNvPr>
          <p:cNvSpPr/>
          <p:nvPr/>
        </p:nvSpPr>
        <p:spPr>
          <a:xfrm>
            <a:off x="8649353" y="5759593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780DE0C6-8A87-D331-A92C-6DAAB3BE23CC}"/>
              </a:ext>
            </a:extLst>
          </p:cNvPr>
          <p:cNvSpPr/>
          <p:nvPr/>
        </p:nvSpPr>
        <p:spPr>
          <a:xfrm>
            <a:off x="8861322" y="5842180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2407DD9-AF0F-FFEF-717B-A624DF49D546}"/>
              </a:ext>
            </a:extLst>
          </p:cNvPr>
          <p:cNvSpPr/>
          <p:nvPr/>
        </p:nvSpPr>
        <p:spPr>
          <a:xfrm>
            <a:off x="8653789" y="4534077"/>
            <a:ext cx="83306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BBDAA604-7D07-F723-D2FE-474C00C2F06D}"/>
              </a:ext>
            </a:extLst>
          </p:cNvPr>
          <p:cNvSpPr/>
          <p:nvPr/>
        </p:nvSpPr>
        <p:spPr>
          <a:xfrm>
            <a:off x="5619750" y="3333750"/>
            <a:ext cx="381000" cy="330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C272CFA5-D11C-ECED-B44C-957D7052FC25}"/>
                  </a:ext>
                </a:extLst>
              </p:cNvPr>
              <p:cNvSpPr txBox="1"/>
              <p:nvPr/>
            </p:nvSpPr>
            <p:spPr>
              <a:xfrm>
                <a:off x="6308181" y="3351826"/>
                <a:ext cx="1830598" cy="116955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400" dirty="0"/>
                  <a:t>The party must have more than 3 people since 6 high-fives is the max that can be reported for </a:t>
                </a:r>
                <a14:m>
                  <m:oMath xmlns:m="http://schemas.openxmlformats.org/officeDocument/2006/math">
                    <m:r>
                      <a:rPr lang="en-CA" sz="14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CA" sz="1400" i="1" dirty="0" smtClean="0">
                        <a:latin typeface="Cambria Math" panose="02040503050406030204" pitchFamily="18" charset="0"/>
                      </a:rPr>
                      <m:t>≤3</m:t>
                    </m:r>
                  </m:oMath>
                </a14:m>
                <a:endParaRPr lang="en-AU" sz="1400" dirty="0"/>
              </a:p>
            </p:txBody>
          </p:sp>
        </mc:Choice>
        <mc:Fallback xmlns=""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C272CFA5-D11C-ECED-B44C-957D7052FC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8181" y="3351826"/>
                <a:ext cx="1830598" cy="1169551"/>
              </a:xfrm>
              <a:prstGeom prst="rect">
                <a:avLst/>
              </a:prstGeom>
              <a:blipFill>
                <a:blip r:embed="rId2"/>
                <a:stretch>
                  <a:fillRect t="-1042" b="-41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A6BA48D8-448A-E12E-2258-F9358D554A0D}"/>
              </a:ext>
            </a:extLst>
          </p:cNvPr>
          <p:cNvSpPr/>
          <p:nvPr/>
        </p:nvSpPr>
        <p:spPr>
          <a:xfrm>
            <a:off x="882650" y="4137710"/>
            <a:ext cx="5213350" cy="330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75717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27330-1116-CCAA-0C71-3F902B9BB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805" y="279103"/>
            <a:ext cx="6146170" cy="807023"/>
          </a:xfrm>
        </p:spPr>
        <p:txBody>
          <a:bodyPr/>
          <a:lstStyle/>
          <a:p>
            <a:r>
              <a:rPr lang="en-CA" dirty="0"/>
              <a:t>The Durer Graph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48785-9DD0-84B6-6FBC-BD9058496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30</a:t>
            </a:fld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247EA8-C769-EB18-21F9-2DF3A7CB6F79}"/>
              </a:ext>
            </a:extLst>
          </p:cNvPr>
          <p:cNvSpPr txBox="1"/>
          <p:nvPr/>
        </p:nvSpPr>
        <p:spPr>
          <a:xfrm>
            <a:off x="4891830" y="537441"/>
            <a:ext cx="3058160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All vertices have degree 3, so this is called a </a:t>
            </a:r>
            <a:r>
              <a:rPr lang="en-CA" b="1" dirty="0"/>
              <a:t>3-regular graph, </a:t>
            </a:r>
            <a:r>
              <a:rPr lang="en-CA" dirty="0"/>
              <a:t>or </a:t>
            </a:r>
            <a:r>
              <a:rPr lang="en-CA" b="1" dirty="0"/>
              <a:t>cubic graph</a:t>
            </a:r>
            <a:r>
              <a:rPr lang="en-CA" dirty="0"/>
              <a:t>.</a:t>
            </a:r>
            <a:endParaRPr lang="en-AU" dirty="0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6CBFD669-7232-77C6-DD96-F96269B10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695" y="1418958"/>
            <a:ext cx="3983129" cy="3519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 Dürer graph is Hamiltonian.">
            <a:extLst>
              <a:ext uri="{FF2B5EF4-FFF2-40B4-BE49-F238E27FC236}">
                <a16:creationId xmlns:a16="http://schemas.microsoft.com/office/drawing/2014/main" id="{49D029E6-A616-9B9D-C64A-18C5FA523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4178" y="1294639"/>
            <a:ext cx="3638707" cy="3638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BCAC32-2F64-4AAF-27B5-A5BB715880EA}"/>
              </a:ext>
            </a:extLst>
          </p:cNvPr>
          <p:cNvSpPr txBox="1"/>
          <p:nvPr/>
        </p:nvSpPr>
        <p:spPr>
          <a:xfrm>
            <a:off x="4597107" y="5600647"/>
            <a:ext cx="2378132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These two graphs are the same, they are just </a:t>
            </a:r>
            <a:r>
              <a:rPr lang="en-CA" dirty="0" err="1"/>
              <a:t>layed</a:t>
            </a:r>
            <a:r>
              <a:rPr lang="en-CA" dirty="0"/>
              <a:t>-out differently.</a:t>
            </a:r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60BFBF-0F27-70AD-DA34-8762131AE98A}"/>
              </a:ext>
            </a:extLst>
          </p:cNvPr>
          <p:cNvSpPr txBox="1"/>
          <p:nvPr/>
        </p:nvSpPr>
        <p:spPr>
          <a:xfrm>
            <a:off x="329701" y="6271120"/>
            <a:ext cx="3788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See </a:t>
            </a:r>
            <a:r>
              <a:rPr lang="en-CA" sz="1400" dirty="0">
                <a:hlinkClick r:id="rId4"/>
              </a:rPr>
              <a:t>Wikipedia’s  list of graphs </a:t>
            </a:r>
            <a:r>
              <a:rPr lang="en-CA" sz="1400" dirty="0"/>
              <a:t>for more examples.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19523271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27330-1116-CCAA-0C71-3F902B9BB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805" y="279103"/>
            <a:ext cx="6146170" cy="807023"/>
          </a:xfrm>
        </p:spPr>
        <p:txBody>
          <a:bodyPr/>
          <a:lstStyle/>
          <a:p>
            <a:r>
              <a:rPr lang="en-CA" dirty="0"/>
              <a:t>The Petersen Graph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48785-9DD0-84B6-6FBC-BD9058496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31</a:t>
            </a:fld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247EA8-C769-EB18-21F9-2DF3A7CB6F79}"/>
              </a:ext>
            </a:extLst>
          </p:cNvPr>
          <p:cNvSpPr txBox="1"/>
          <p:nvPr/>
        </p:nvSpPr>
        <p:spPr>
          <a:xfrm>
            <a:off x="4605020" y="1043556"/>
            <a:ext cx="3208944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All vertices have degree 3, so this is called a </a:t>
            </a:r>
            <a:r>
              <a:rPr lang="en-CA" b="1" dirty="0"/>
              <a:t>3-regular graph, </a:t>
            </a:r>
            <a:r>
              <a:rPr lang="en-CA" dirty="0"/>
              <a:t>or </a:t>
            </a:r>
            <a:r>
              <a:rPr lang="en-CA" b="1" dirty="0"/>
              <a:t>cubic graph</a:t>
            </a:r>
            <a:r>
              <a:rPr lang="en-CA" dirty="0"/>
              <a:t>.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BCAC32-2F64-4AAF-27B5-A5BB715880EA}"/>
              </a:ext>
            </a:extLst>
          </p:cNvPr>
          <p:cNvSpPr txBox="1"/>
          <p:nvPr/>
        </p:nvSpPr>
        <p:spPr>
          <a:xfrm>
            <a:off x="4597107" y="5600647"/>
            <a:ext cx="2378132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These two graphs are the same, they are just </a:t>
            </a:r>
            <a:r>
              <a:rPr lang="en-CA" dirty="0" err="1"/>
              <a:t>layed</a:t>
            </a:r>
            <a:r>
              <a:rPr lang="en-CA" dirty="0"/>
              <a:t>-out differently.</a:t>
            </a:r>
            <a:endParaRPr lang="en-AU" dirty="0"/>
          </a:p>
        </p:txBody>
      </p:sp>
      <p:pic>
        <p:nvPicPr>
          <p:cNvPr id="4098" name="Picture 2" descr="undefined">
            <a:extLst>
              <a:ext uri="{FF2B5EF4-FFF2-40B4-BE49-F238E27FC236}">
                <a16:creationId xmlns:a16="http://schemas.microsoft.com/office/drawing/2014/main" id="{BBAFD70A-389E-758E-9A2F-C9E88C9CD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03" y="1291565"/>
            <a:ext cx="4522879" cy="4522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undefined">
            <a:extLst>
              <a:ext uri="{FF2B5EF4-FFF2-40B4-BE49-F238E27FC236}">
                <a16:creationId xmlns:a16="http://schemas.microsoft.com/office/drawing/2014/main" id="{23FA2BAD-89FB-BEB7-3413-BA63F5859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618" y="1393899"/>
            <a:ext cx="4318210" cy="431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ADD1E3-AB5A-432A-25F6-DFC0AC2958C3}"/>
              </a:ext>
            </a:extLst>
          </p:cNvPr>
          <p:cNvSpPr txBox="1"/>
          <p:nvPr/>
        </p:nvSpPr>
        <p:spPr>
          <a:xfrm>
            <a:off x="329701" y="6271120"/>
            <a:ext cx="3788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See </a:t>
            </a:r>
            <a:r>
              <a:rPr lang="en-CA" sz="1400" dirty="0">
                <a:hlinkClick r:id="rId4"/>
              </a:rPr>
              <a:t>Wikipedia’s  list of graphs </a:t>
            </a:r>
            <a:r>
              <a:rPr lang="en-CA" sz="1400" dirty="0"/>
              <a:t>for more examples.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5670649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02313-769D-B2F7-FC97-6F4AFD30A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65595" cy="1325563"/>
          </a:xfrm>
        </p:spPr>
        <p:txBody>
          <a:bodyPr/>
          <a:lstStyle/>
          <a:p>
            <a:r>
              <a:rPr lang="en-CA" dirty="0"/>
              <a:t>Representing Graphs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FF637-43F6-6690-A8FA-AEABE15DA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32</a:t>
            </a:fld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06D570-7EC0-BCA6-EEA4-92B16DDA13D6}"/>
              </a:ext>
            </a:extLst>
          </p:cNvPr>
          <p:cNvSpPr txBox="1"/>
          <p:nvPr/>
        </p:nvSpPr>
        <p:spPr>
          <a:xfrm>
            <a:off x="498763" y="1806129"/>
            <a:ext cx="445942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Adjacency list</a:t>
            </a:r>
            <a:br>
              <a:rPr lang="en-CA" sz="2400" dirty="0"/>
            </a:br>
            <a:r>
              <a:rPr lang="en-CA" sz="2400" dirty="0"/>
              <a:t>The graph is a set of vertex pairs</a:t>
            </a:r>
          </a:p>
          <a:p>
            <a:endParaRPr lang="en-CA" sz="2400" dirty="0"/>
          </a:p>
          <a:p>
            <a:r>
              <a:rPr lang="en-CA" sz="2400" b="1" dirty="0"/>
              <a:t>Adjacency matrix</a:t>
            </a:r>
            <a:br>
              <a:rPr lang="en-CA" sz="2400" dirty="0"/>
            </a:br>
            <a:r>
              <a:rPr lang="en-CA" sz="2400" dirty="0"/>
              <a:t>The graph is a 2-dimensional table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2FE863C-FEEE-5DCE-705C-252E5D8DBDB0}"/>
              </a:ext>
            </a:extLst>
          </p:cNvPr>
          <p:cNvGrpSpPr/>
          <p:nvPr/>
        </p:nvGrpSpPr>
        <p:grpSpPr>
          <a:xfrm>
            <a:off x="8963258" y="1291211"/>
            <a:ext cx="579006" cy="544106"/>
            <a:chOff x="8667906" y="1624760"/>
            <a:chExt cx="579006" cy="54410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03B1DFD-B9B7-FD5C-5C08-C59127BC542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DDE7A12-92D5-9FD6-ECCC-F54F2B5C0E3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839C711-D710-12AC-9FDB-2343783DD7CE}"/>
              </a:ext>
            </a:extLst>
          </p:cNvPr>
          <p:cNvGrpSpPr/>
          <p:nvPr/>
        </p:nvGrpSpPr>
        <p:grpSpPr>
          <a:xfrm>
            <a:off x="7544428" y="1029763"/>
            <a:ext cx="579006" cy="544106"/>
            <a:chOff x="8667906" y="1624760"/>
            <a:chExt cx="579006" cy="54410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F3B2A71-16A7-5370-F454-0D85BB9F38B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43F044-BAFB-CAE9-ED69-EC63CF367E1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E0B391-C419-8D33-8E6A-4F60AD56EC3D}"/>
              </a:ext>
            </a:extLst>
          </p:cNvPr>
          <p:cNvGrpSpPr/>
          <p:nvPr/>
        </p:nvGrpSpPr>
        <p:grpSpPr>
          <a:xfrm>
            <a:off x="9634130" y="2507126"/>
            <a:ext cx="579006" cy="544106"/>
            <a:chOff x="8667906" y="1624760"/>
            <a:chExt cx="579006" cy="54410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948AC-FD99-629E-8E2F-A345B7E0FF6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7B07A07-54B6-C6D9-9172-19A3A7F9514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0FFA01C-A861-E6C6-FB05-69A54D6E5787}"/>
              </a:ext>
            </a:extLst>
          </p:cNvPr>
          <p:cNvGrpSpPr/>
          <p:nvPr/>
        </p:nvGrpSpPr>
        <p:grpSpPr>
          <a:xfrm>
            <a:off x="9252761" y="3836478"/>
            <a:ext cx="579006" cy="544106"/>
            <a:chOff x="8667906" y="1624760"/>
            <a:chExt cx="579006" cy="5441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D3AC101-BB8C-8B3C-1FE3-47DEF90A349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D2AD21F-E872-4A24-1F36-9B3761BC809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5AAB899-5FF0-E412-F987-1586C0620033}"/>
              </a:ext>
            </a:extLst>
          </p:cNvPr>
          <p:cNvCxnSpPr>
            <a:cxnSpLocks/>
            <a:stCxn id="16" idx="4"/>
            <a:endCxn id="19" idx="0"/>
          </p:cNvCxnSpPr>
          <p:nvPr/>
        </p:nvCxnSpPr>
        <p:spPr>
          <a:xfrm flipH="1">
            <a:off x="9542265" y="3051232"/>
            <a:ext cx="381369" cy="7852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D6E5871-260A-6573-4C79-620C1EAD4470}"/>
              </a:ext>
            </a:extLst>
          </p:cNvPr>
          <p:cNvCxnSpPr>
            <a:cxnSpLocks/>
            <a:stCxn id="13" idx="5"/>
            <a:endCxn id="19" idx="1"/>
          </p:cNvCxnSpPr>
          <p:nvPr/>
        </p:nvCxnSpPr>
        <p:spPr>
          <a:xfrm>
            <a:off x="8038641" y="1494187"/>
            <a:ext cx="1298914" cy="24219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4F05B46-4AEA-4423-98AD-0D46557C06B0}"/>
              </a:ext>
            </a:extLst>
          </p:cNvPr>
          <p:cNvGrpSpPr/>
          <p:nvPr/>
        </p:nvGrpSpPr>
        <p:grpSpPr>
          <a:xfrm>
            <a:off x="6965422" y="3104980"/>
            <a:ext cx="579006" cy="544106"/>
            <a:chOff x="8667906" y="1624760"/>
            <a:chExt cx="579006" cy="54410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B017463-9620-6F1F-E364-781F63CCD89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6815C71-8E6A-07ED-DE4A-77F53E2658B6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2288840-40C5-2C40-1F7A-D342FC55871B}"/>
              </a:ext>
            </a:extLst>
          </p:cNvPr>
          <p:cNvCxnSpPr>
            <a:cxnSpLocks/>
            <a:stCxn id="24" idx="6"/>
            <a:endCxn id="16" idx="2"/>
          </p:cNvCxnSpPr>
          <p:nvPr/>
        </p:nvCxnSpPr>
        <p:spPr>
          <a:xfrm flipV="1">
            <a:off x="7544428" y="2779179"/>
            <a:ext cx="2089703" cy="59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C3E2E62-FC40-7FB9-5CBC-9A306EB28A0F}"/>
              </a:ext>
            </a:extLst>
          </p:cNvPr>
          <p:cNvGrpSpPr/>
          <p:nvPr/>
        </p:nvGrpSpPr>
        <p:grpSpPr>
          <a:xfrm>
            <a:off x="10320700" y="1291211"/>
            <a:ext cx="579006" cy="544106"/>
            <a:chOff x="8667906" y="1624760"/>
            <a:chExt cx="579006" cy="54410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C7CCA60-4E73-3DE9-0C50-EDA178C4246B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D43C2BB-5EB6-4393-8AEE-3061CFAD972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4CA07CF-E60C-D04D-BE9A-BEB904DCFA83}"/>
              </a:ext>
            </a:extLst>
          </p:cNvPr>
          <p:cNvCxnSpPr>
            <a:stCxn id="10" idx="3"/>
            <a:endCxn id="24" idx="7"/>
          </p:cNvCxnSpPr>
          <p:nvPr/>
        </p:nvCxnSpPr>
        <p:spPr>
          <a:xfrm flipH="1">
            <a:off x="7459635" y="1755635"/>
            <a:ext cx="1588417" cy="14290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DEBAC72-13A1-BD7D-B6D7-9A9870C972BB}"/>
              </a:ext>
            </a:extLst>
          </p:cNvPr>
          <p:cNvSpPr/>
          <p:nvPr/>
        </p:nvSpPr>
        <p:spPr>
          <a:xfrm>
            <a:off x="498763" y="1835317"/>
            <a:ext cx="4254606" cy="885212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BEBF40-9532-00F3-9A9F-5E4C08DFFA77}"/>
              </a:ext>
            </a:extLst>
          </p:cNvPr>
          <p:cNvSpPr txBox="1"/>
          <p:nvPr/>
        </p:nvSpPr>
        <p:spPr>
          <a:xfrm>
            <a:off x="5961790" y="4891413"/>
            <a:ext cx="41537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/>
              <a:t>V = {a, b, c, d, e, f}</a:t>
            </a:r>
            <a:br>
              <a:rPr lang="en-CA" sz="2800" dirty="0"/>
            </a:br>
            <a:r>
              <a:rPr lang="en-CA" sz="2800" dirty="0"/>
              <a:t>E = {(</a:t>
            </a:r>
            <a:r>
              <a:rPr lang="en-CA" sz="2800" dirty="0" err="1"/>
              <a:t>a,d</a:t>
            </a:r>
            <a:r>
              <a:rPr lang="en-CA" sz="2800" dirty="0"/>
              <a:t>), (b, e), (</a:t>
            </a:r>
            <a:r>
              <a:rPr lang="en-CA" sz="2800" dirty="0" err="1"/>
              <a:t>c,d</a:t>
            </a:r>
            <a:r>
              <a:rPr lang="en-CA" sz="2800" dirty="0"/>
              <a:t>), (</a:t>
            </a:r>
            <a:r>
              <a:rPr lang="en-CA" sz="2800" dirty="0" err="1"/>
              <a:t>c,e</a:t>
            </a:r>
            <a:r>
              <a:rPr lang="en-CA" sz="2800" dirty="0"/>
              <a:t>)}</a:t>
            </a:r>
            <a:endParaRPr lang="en-AU" sz="28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5BC559F-149C-7A4F-C6A4-ADFDD1256264}"/>
              </a:ext>
            </a:extLst>
          </p:cNvPr>
          <p:cNvCxnSpPr/>
          <p:nvPr/>
        </p:nvCxnSpPr>
        <p:spPr>
          <a:xfrm>
            <a:off x="4844053" y="2597413"/>
            <a:ext cx="1609646" cy="2200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619C13D-C559-C1BD-E9D4-BCD987ADDD46}"/>
              </a:ext>
            </a:extLst>
          </p:cNvPr>
          <p:cNvSpPr txBox="1"/>
          <p:nvPr/>
        </p:nvSpPr>
        <p:spPr>
          <a:xfrm>
            <a:off x="2964696" y="5338583"/>
            <a:ext cx="255218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E could be a vector of pairs, or a list of pairs, the pairs could be pointers to nodes, etc.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141766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02313-769D-B2F7-FC97-6F4AFD30A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65595" cy="1325563"/>
          </a:xfrm>
        </p:spPr>
        <p:txBody>
          <a:bodyPr/>
          <a:lstStyle/>
          <a:p>
            <a:r>
              <a:rPr lang="en-CA" dirty="0"/>
              <a:t>Representing Graphs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FF637-43F6-6690-A8FA-AEABE15DA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33</a:t>
            </a:fld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06D570-7EC0-BCA6-EEA4-92B16DDA13D6}"/>
              </a:ext>
            </a:extLst>
          </p:cNvPr>
          <p:cNvSpPr txBox="1"/>
          <p:nvPr/>
        </p:nvSpPr>
        <p:spPr>
          <a:xfrm>
            <a:off x="498763" y="1806129"/>
            <a:ext cx="445942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Adjacency list</a:t>
            </a:r>
            <a:br>
              <a:rPr lang="en-CA" sz="2400" dirty="0"/>
            </a:br>
            <a:r>
              <a:rPr lang="en-CA" sz="2400" dirty="0"/>
              <a:t>The graph is a set of vertex pairs</a:t>
            </a:r>
          </a:p>
          <a:p>
            <a:endParaRPr lang="en-CA" sz="2400" dirty="0"/>
          </a:p>
          <a:p>
            <a:r>
              <a:rPr lang="en-CA" sz="2400" b="1" dirty="0"/>
              <a:t>Adjacency matrix</a:t>
            </a:r>
            <a:br>
              <a:rPr lang="en-CA" sz="2400" dirty="0"/>
            </a:br>
            <a:r>
              <a:rPr lang="en-CA" sz="2400" dirty="0"/>
              <a:t>The graph is a 2-dimensional table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2FE863C-FEEE-5DCE-705C-252E5D8DBDB0}"/>
              </a:ext>
            </a:extLst>
          </p:cNvPr>
          <p:cNvGrpSpPr/>
          <p:nvPr/>
        </p:nvGrpSpPr>
        <p:grpSpPr>
          <a:xfrm>
            <a:off x="9417352" y="756830"/>
            <a:ext cx="579006" cy="544106"/>
            <a:chOff x="8667906" y="1624760"/>
            <a:chExt cx="579006" cy="54410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03B1DFD-B9B7-FD5C-5C08-C59127BC542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DDE7A12-92D5-9FD6-ECCC-F54F2B5C0E3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839C711-D710-12AC-9FDB-2343783DD7CE}"/>
              </a:ext>
            </a:extLst>
          </p:cNvPr>
          <p:cNvGrpSpPr/>
          <p:nvPr/>
        </p:nvGrpSpPr>
        <p:grpSpPr>
          <a:xfrm>
            <a:off x="7998522" y="495382"/>
            <a:ext cx="579006" cy="544106"/>
            <a:chOff x="8667906" y="1624760"/>
            <a:chExt cx="579006" cy="54410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F3B2A71-16A7-5370-F454-0D85BB9F38B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43F044-BAFB-CAE9-ED69-EC63CF367E1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E0B391-C419-8D33-8E6A-4F60AD56EC3D}"/>
              </a:ext>
            </a:extLst>
          </p:cNvPr>
          <p:cNvGrpSpPr/>
          <p:nvPr/>
        </p:nvGrpSpPr>
        <p:grpSpPr>
          <a:xfrm>
            <a:off x="10088224" y="1972745"/>
            <a:ext cx="579006" cy="544106"/>
            <a:chOff x="8667906" y="1624760"/>
            <a:chExt cx="579006" cy="54410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948AC-FD99-629E-8E2F-A345B7E0FF6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7B07A07-54B6-C6D9-9172-19A3A7F9514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0FFA01C-A861-E6C6-FB05-69A54D6E5787}"/>
              </a:ext>
            </a:extLst>
          </p:cNvPr>
          <p:cNvGrpSpPr/>
          <p:nvPr/>
        </p:nvGrpSpPr>
        <p:grpSpPr>
          <a:xfrm>
            <a:off x="9706855" y="3302097"/>
            <a:ext cx="579006" cy="544106"/>
            <a:chOff x="8667906" y="1624760"/>
            <a:chExt cx="579006" cy="5441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D3AC101-BB8C-8B3C-1FE3-47DEF90A349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D2AD21F-E872-4A24-1F36-9B3761BC809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5AAB899-5FF0-E412-F987-1586C0620033}"/>
              </a:ext>
            </a:extLst>
          </p:cNvPr>
          <p:cNvCxnSpPr>
            <a:cxnSpLocks/>
            <a:stCxn id="16" idx="4"/>
            <a:endCxn id="19" idx="0"/>
          </p:cNvCxnSpPr>
          <p:nvPr/>
        </p:nvCxnSpPr>
        <p:spPr>
          <a:xfrm flipH="1">
            <a:off x="9996359" y="2516851"/>
            <a:ext cx="381369" cy="78524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D6E5871-260A-6573-4C79-620C1EAD4470}"/>
              </a:ext>
            </a:extLst>
          </p:cNvPr>
          <p:cNvCxnSpPr>
            <a:cxnSpLocks/>
            <a:stCxn id="13" idx="5"/>
            <a:endCxn id="19" idx="1"/>
          </p:cNvCxnSpPr>
          <p:nvPr/>
        </p:nvCxnSpPr>
        <p:spPr>
          <a:xfrm>
            <a:off x="8492735" y="959806"/>
            <a:ext cx="1298914" cy="24219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4F05B46-4AEA-4423-98AD-0D46557C06B0}"/>
              </a:ext>
            </a:extLst>
          </p:cNvPr>
          <p:cNvGrpSpPr/>
          <p:nvPr/>
        </p:nvGrpSpPr>
        <p:grpSpPr>
          <a:xfrm>
            <a:off x="7419516" y="2570599"/>
            <a:ext cx="579006" cy="544106"/>
            <a:chOff x="8667906" y="1624760"/>
            <a:chExt cx="579006" cy="54410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B017463-9620-6F1F-E364-781F63CCD89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6815C71-8E6A-07ED-DE4A-77F53E2658B6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2288840-40C5-2C40-1F7A-D342FC55871B}"/>
              </a:ext>
            </a:extLst>
          </p:cNvPr>
          <p:cNvCxnSpPr>
            <a:cxnSpLocks/>
            <a:stCxn id="24" idx="6"/>
            <a:endCxn id="16" idx="2"/>
          </p:cNvCxnSpPr>
          <p:nvPr/>
        </p:nvCxnSpPr>
        <p:spPr>
          <a:xfrm flipV="1">
            <a:off x="7998522" y="2244798"/>
            <a:ext cx="2089703" cy="59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C3E2E62-FC40-7FB9-5CBC-9A306EB28A0F}"/>
              </a:ext>
            </a:extLst>
          </p:cNvPr>
          <p:cNvGrpSpPr/>
          <p:nvPr/>
        </p:nvGrpSpPr>
        <p:grpSpPr>
          <a:xfrm>
            <a:off x="10774794" y="756830"/>
            <a:ext cx="579006" cy="544106"/>
            <a:chOff x="8667906" y="1624760"/>
            <a:chExt cx="579006" cy="54410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C7CCA60-4E73-3DE9-0C50-EDA178C4246B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D43C2BB-5EB6-4393-8AEE-3061CFAD972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4CA07CF-E60C-D04D-BE9A-BEB904DCFA83}"/>
              </a:ext>
            </a:extLst>
          </p:cNvPr>
          <p:cNvCxnSpPr>
            <a:stCxn id="10" idx="3"/>
            <a:endCxn id="24" idx="7"/>
          </p:cNvCxnSpPr>
          <p:nvPr/>
        </p:nvCxnSpPr>
        <p:spPr>
          <a:xfrm flipH="1">
            <a:off x="7913729" y="1221254"/>
            <a:ext cx="1588417" cy="14290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DEBAC72-13A1-BD7D-B6D7-9A9870C972BB}"/>
              </a:ext>
            </a:extLst>
          </p:cNvPr>
          <p:cNvSpPr/>
          <p:nvPr/>
        </p:nvSpPr>
        <p:spPr>
          <a:xfrm>
            <a:off x="487092" y="2934427"/>
            <a:ext cx="4459426" cy="885212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FFF3FA87-2F06-1E8F-ECBC-80A5CA95A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728911"/>
              </p:ext>
            </p:extLst>
          </p:nvPr>
        </p:nvGraphicFramePr>
        <p:xfrm>
          <a:off x="4659208" y="3960971"/>
          <a:ext cx="4694802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0686">
                  <a:extLst>
                    <a:ext uri="{9D8B030D-6E8A-4147-A177-3AD203B41FA5}">
                      <a16:colId xmlns:a16="http://schemas.microsoft.com/office/drawing/2014/main" val="105929062"/>
                    </a:ext>
                  </a:extLst>
                </a:gridCol>
                <a:gridCol w="670686">
                  <a:extLst>
                    <a:ext uri="{9D8B030D-6E8A-4147-A177-3AD203B41FA5}">
                      <a16:colId xmlns:a16="http://schemas.microsoft.com/office/drawing/2014/main" val="2969837183"/>
                    </a:ext>
                  </a:extLst>
                </a:gridCol>
                <a:gridCol w="670686">
                  <a:extLst>
                    <a:ext uri="{9D8B030D-6E8A-4147-A177-3AD203B41FA5}">
                      <a16:colId xmlns:a16="http://schemas.microsoft.com/office/drawing/2014/main" val="3953205577"/>
                    </a:ext>
                  </a:extLst>
                </a:gridCol>
                <a:gridCol w="670686">
                  <a:extLst>
                    <a:ext uri="{9D8B030D-6E8A-4147-A177-3AD203B41FA5}">
                      <a16:colId xmlns:a16="http://schemas.microsoft.com/office/drawing/2014/main" val="783232723"/>
                    </a:ext>
                  </a:extLst>
                </a:gridCol>
                <a:gridCol w="670686">
                  <a:extLst>
                    <a:ext uri="{9D8B030D-6E8A-4147-A177-3AD203B41FA5}">
                      <a16:colId xmlns:a16="http://schemas.microsoft.com/office/drawing/2014/main" val="1770556770"/>
                    </a:ext>
                  </a:extLst>
                </a:gridCol>
                <a:gridCol w="670686">
                  <a:extLst>
                    <a:ext uri="{9D8B030D-6E8A-4147-A177-3AD203B41FA5}">
                      <a16:colId xmlns:a16="http://schemas.microsoft.com/office/drawing/2014/main" val="4181771541"/>
                    </a:ext>
                  </a:extLst>
                </a:gridCol>
                <a:gridCol w="670686">
                  <a:extLst>
                    <a:ext uri="{9D8B030D-6E8A-4147-A177-3AD203B41FA5}">
                      <a16:colId xmlns:a16="http://schemas.microsoft.com/office/drawing/2014/main" val="1779507276"/>
                    </a:ext>
                  </a:extLst>
                </a:gridCol>
              </a:tblGrid>
              <a:tr h="328159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a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b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c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d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e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f</a:t>
                      </a:r>
                      <a:endParaRPr lang="en-A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715840"/>
                  </a:ext>
                </a:extLst>
              </a:tr>
              <a:tr h="328159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a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0" dirty="0"/>
                        <a:t>0</a:t>
                      </a:r>
                      <a:endParaRPr lang="en-A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224764"/>
                  </a:ext>
                </a:extLst>
              </a:tr>
              <a:tr h="328159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b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8632591"/>
                  </a:ext>
                </a:extLst>
              </a:tr>
              <a:tr h="328159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c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0" dirty="0"/>
                        <a:t>0</a:t>
                      </a:r>
                      <a:endParaRPr lang="en-A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148243"/>
                  </a:ext>
                </a:extLst>
              </a:tr>
              <a:tr h="328159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d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0013980"/>
                  </a:ext>
                </a:extLst>
              </a:tr>
              <a:tr h="328159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e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516495"/>
                  </a:ext>
                </a:extLst>
              </a:tr>
              <a:tr h="328159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f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57356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2E77FD3-5028-CE4A-C09A-C418F4306C75}"/>
              </a:ext>
            </a:extLst>
          </p:cNvPr>
          <p:cNvSpPr txBox="1"/>
          <p:nvPr/>
        </p:nvSpPr>
        <p:spPr>
          <a:xfrm>
            <a:off x="9702546" y="4604035"/>
            <a:ext cx="1929365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0 means no edge, 1 means an edge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D3E005-ADCA-252E-F106-9616F5BDE452}"/>
              </a:ext>
            </a:extLst>
          </p:cNvPr>
          <p:cNvSpPr/>
          <p:nvPr/>
        </p:nvSpPr>
        <p:spPr>
          <a:xfrm>
            <a:off x="4754881" y="5128260"/>
            <a:ext cx="3158848" cy="25672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7764E12-F462-72B7-6D5F-09E277D36A1B}"/>
              </a:ext>
            </a:extLst>
          </p:cNvPr>
          <p:cNvSpPr/>
          <p:nvPr/>
        </p:nvSpPr>
        <p:spPr>
          <a:xfrm>
            <a:off x="7498080" y="3960971"/>
            <a:ext cx="350520" cy="14240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03750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02313-769D-B2F7-FC97-6F4AFD30A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65595" cy="1325563"/>
          </a:xfrm>
        </p:spPr>
        <p:txBody>
          <a:bodyPr/>
          <a:lstStyle/>
          <a:p>
            <a:r>
              <a:rPr lang="en-CA" dirty="0"/>
              <a:t>Representing Graphs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FF637-43F6-6690-A8FA-AEABE15DA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34</a:t>
            </a:fld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06D570-7EC0-BCA6-EEA4-92B16DDA13D6}"/>
              </a:ext>
            </a:extLst>
          </p:cNvPr>
          <p:cNvSpPr txBox="1"/>
          <p:nvPr/>
        </p:nvSpPr>
        <p:spPr>
          <a:xfrm>
            <a:off x="498763" y="1806129"/>
            <a:ext cx="445942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/>
              <a:t>Adjacency list</a:t>
            </a:r>
            <a:br>
              <a:rPr lang="en-CA" sz="2400" dirty="0"/>
            </a:br>
            <a:r>
              <a:rPr lang="en-CA" sz="2400" dirty="0"/>
              <a:t>The graph is a set of vertex pairs</a:t>
            </a:r>
          </a:p>
          <a:p>
            <a:endParaRPr lang="en-CA" sz="2400" dirty="0"/>
          </a:p>
          <a:p>
            <a:r>
              <a:rPr lang="en-CA" sz="2400" b="1" dirty="0"/>
              <a:t>Adjacency matrix</a:t>
            </a:r>
            <a:br>
              <a:rPr lang="en-CA" sz="2400" dirty="0"/>
            </a:br>
            <a:r>
              <a:rPr lang="en-CA" sz="2400" dirty="0"/>
              <a:t>The graph is a 2-dimensional table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DEBAC72-13A1-BD7D-B6D7-9A9870C972BB}"/>
              </a:ext>
            </a:extLst>
          </p:cNvPr>
          <p:cNvSpPr/>
          <p:nvPr/>
        </p:nvSpPr>
        <p:spPr>
          <a:xfrm>
            <a:off x="487092" y="2934427"/>
            <a:ext cx="4459426" cy="885212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122" name="Picture 2" descr="enter image description here">
            <a:extLst>
              <a:ext uri="{FF2B5EF4-FFF2-40B4-BE49-F238E27FC236}">
                <a16:creationId xmlns:a16="http://schemas.microsoft.com/office/drawing/2014/main" id="{01F0D59B-B989-4150-012D-59F995360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366" y="300864"/>
            <a:ext cx="5133975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0115138-4AC3-CA59-A273-764181C0BEA5}"/>
              </a:ext>
            </a:extLst>
          </p:cNvPr>
          <p:cNvSpPr txBox="1"/>
          <p:nvPr/>
        </p:nvSpPr>
        <p:spPr>
          <a:xfrm>
            <a:off x="3649370" y="5019523"/>
            <a:ext cx="3612931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Neural networks </a:t>
            </a:r>
            <a:r>
              <a:rPr lang="en-CA" dirty="0"/>
              <a:t>are typically represented as graphs with lots of weighted edges. Adjacency matrices are often used to represent them.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A079FCF-7FDD-A600-677C-E11339C98FB7}"/>
              </a:ext>
            </a:extLst>
          </p:cNvPr>
          <p:cNvSpPr txBox="1"/>
          <p:nvPr/>
        </p:nvSpPr>
        <p:spPr>
          <a:xfrm>
            <a:off x="7957547" y="4519712"/>
            <a:ext cx="1021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15 edges</a:t>
            </a:r>
            <a:endParaRPr lang="en-AU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868E72A-B586-735E-E86F-1106F8F1F906}"/>
              </a:ext>
            </a:extLst>
          </p:cNvPr>
          <p:cNvSpPr txBox="1"/>
          <p:nvPr/>
        </p:nvSpPr>
        <p:spPr>
          <a:xfrm>
            <a:off x="9356856" y="4519712"/>
            <a:ext cx="90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3 edges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26745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C738A-1E06-5623-926B-4D24E045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858000" cy="1325563"/>
          </a:xfrm>
        </p:spPr>
        <p:txBody>
          <a:bodyPr/>
          <a:lstStyle/>
          <a:p>
            <a:r>
              <a:rPr lang="en-CA" dirty="0"/>
              <a:t>Applications of Graphs: Maps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CC587-C943-6D92-607E-31634AC72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35</a:t>
            </a:fld>
            <a:endParaRPr lang="en-A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C0264C-0009-D45B-5D00-0F5BDB566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444782"/>
            <a:ext cx="9372462" cy="4911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327212-F5FE-4291-C666-18E0BAA1E782}"/>
              </a:ext>
            </a:extLst>
          </p:cNvPr>
          <p:cNvSpPr txBox="1"/>
          <p:nvPr/>
        </p:nvSpPr>
        <p:spPr>
          <a:xfrm>
            <a:off x="9244683" y="1525476"/>
            <a:ext cx="1728118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Vertices are airports, and edges are flights between them.</a:t>
            </a:r>
          </a:p>
        </p:txBody>
      </p:sp>
    </p:spTree>
    <p:extLst>
      <p:ext uri="{BB962C8B-B14F-4D97-AF65-F5344CB8AC3E}">
        <p14:creationId xmlns:p14="http://schemas.microsoft.com/office/powerpoint/2010/main" val="4818212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36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32012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Depth</a:t>
            </a:r>
            <a:r>
              <a:rPr lang="en-CA" dirty="0"/>
              <a:t>-first Search</a:t>
            </a:r>
            <a:br>
              <a:rPr lang="en-CA" dirty="0"/>
            </a:br>
            <a:r>
              <a:rPr lang="en-CA" dirty="0"/>
              <a:t>of a Graph</a:t>
            </a:r>
            <a:endParaRPr lang="en-AU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BE9AE4B4-3BFC-F550-84C5-666B3A912F8D}"/>
              </a:ext>
            </a:extLst>
          </p:cNvPr>
          <p:cNvSpPr txBox="1"/>
          <p:nvPr/>
        </p:nvSpPr>
        <p:spPr>
          <a:xfrm>
            <a:off x="1269580" y="1703639"/>
            <a:ext cx="280365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Beginning at a given start node, we want to visit all the nodes in this graph.</a:t>
            </a:r>
          </a:p>
          <a:p>
            <a:endParaRPr lang="en-CA" dirty="0"/>
          </a:p>
          <a:p>
            <a:r>
              <a:rPr lang="en-CA" dirty="0"/>
              <a:t>We can do this using a container data structure to store nodes we want to visit.</a:t>
            </a:r>
          </a:p>
          <a:p>
            <a:endParaRPr lang="en-CA" dirty="0"/>
          </a:p>
          <a:p>
            <a:r>
              <a:rPr lang="en-CA" dirty="0"/>
              <a:t>To visit a node, we remove it from the container. We add neighbors of it we haven’t see into an “already visited” table, and add non-visited nodes into the container.</a:t>
            </a:r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992225F3-C120-81A4-11F7-6D75EA80AAD3}"/>
              </a:ext>
            </a:extLst>
          </p:cNvPr>
          <p:cNvGrpSpPr/>
          <p:nvPr/>
        </p:nvGrpSpPr>
        <p:grpSpPr>
          <a:xfrm>
            <a:off x="7352974" y="1891508"/>
            <a:ext cx="579006" cy="544106"/>
            <a:chOff x="8667906" y="1624760"/>
            <a:chExt cx="579006" cy="544106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490C474-69C7-E804-5756-D7176881016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B6B7F04-CB48-CE07-0644-838D41E68C0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61424559-3F7F-9A74-B06B-BF102BCA3DA3}"/>
              </a:ext>
            </a:extLst>
          </p:cNvPr>
          <p:cNvGrpSpPr/>
          <p:nvPr/>
        </p:nvGrpSpPr>
        <p:grpSpPr>
          <a:xfrm>
            <a:off x="9145861" y="1202287"/>
            <a:ext cx="579006" cy="544106"/>
            <a:chOff x="8667906" y="1624760"/>
            <a:chExt cx="579006" cy="544106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70F5645-520F-A38A-3AB3-5BE13A3128D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05FCDA91-27B4-3ADC-ECE4-507FCFD0D05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68E3897-16E5-6EE0-862D-2942BAA3443E}"/>
              </a:ext>
            </a:extLst>
          </p:cNvPr>
          <p:cNvGrpSpPr/>
          <p:nvPr/>
        </p:nvGrpSpPr>
        <p:grpSpPr>
          <a:xfrm>
            <a:off x="10866508" y="1038068"/>
            <a:ext cx="579006" cy="544106"/>
            <a:chOff x="8667906" y="1624760"/>
            <a:chExt cx="579006" cy="544106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F00BD0E-553F-7834-51FC-FF488737A4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193C791A-6BBA-8BF3-15EB-D0268C48BCD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99B747-6625-FC76-C0BC-D415A81401B6}"/>
              </a:ext>
            </a:extLst>
          </p:cNvPr>
          <p:cNvGrpSpPr/>
          <p:nvPr/>
        </p:nvGrpSpPr>
        <p:grpSpPr>
          <a:xfrm>
            <a:off x="5807674" y="3166834"/>
            <a:ext cx="579006" cy="544106"/>
            <a:chOff x="8667906" y="1624760"/>
            <a:chExt cx="579006" cy="544106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BABBFAB6-E4D6-5F3E-D98D-DE5A8CE9C70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ED3DF1B7-339D-AC86-FCA1-2B0E3A01D5B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4FCBFFA3-0A69-F0E1-D941-2DC7D0A42C5D}"/>
              </a:ext>
            </a:extLst>
          </p:cNvPr>
          <p:cNvGrpSpPr/>
          <p:nvPr/>
        </p:nvGrpSpPr>
        <p:grpSpPr>
          <a:xfrm>
            <a:off x="7931979" y="3307387"/>
            <a:ext cx="579006" cy="544106"/>
            <a:chOff x="8667906" y="1624760"/>
            <a:chExt cx="579006" cy="544106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E3B9775-2B04-DD5C-8B54-1F8EFC25931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8671137-2ED1-49D5-E50F-BC55784746A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51302ADB-48B1-BAAA-6008-0110202914D5}"/>
              </a:ext>
            </a:extLst>
          </p:cNvPr>
          <p:cNvGrpSpPr/>
          <p:nvPr/>
        </p:nvGrpSpPr>
        <p:grpSpPr>
          <a:xfrm>
            <a:off x="10938748" y="3411822"/>
            <a:ext cx="579006" cy="544106"/>
            <a:chOff x="8667906" y="1624760"/>
            <a:chExt cx="579006" cy="544106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BDD91C6-3FA2-45DE-3C71-45D0CE25CEF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28C11E6-64FC-2AA5-3EE2-12E8B32E3E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31FC9B11-B10E-29B6-A563-5B3D1A45F254}"/>
              </a:ext>
            </a:extLst>
          </p:cNvPr>
          <p:cNvGrpSpPr/>
          <p:nvPr/>
        </p:nvGrpSpPr>
        <p:grpSpPr>
          <a:xfrm>
            <a:off x="7061015" y="5475139"/>
            <a:ext cx="579006" cy="544106"/>
            <a:chOff x="8667906" y="1624760"/>
            <a:chExt cx="579006" cy="544106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B4B82A7A-FB3F-50AD-369C-D28D30DFEDF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5A97FD-93A6-6914-6FB3-4B7E5283E88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A395577-29B6-B020-9C90-F6196A6B8F7D}"/>
              </a:ext>
            </a:extLst>
          </p:cNvPr>
          <p:cNvGrpSpPr/>
          <p:nvPr/>
        </p:nvGrpSpPr>
        <p:grpSpPr>
          <a:xfrm>
            <a:off x="8717311" y="5510431"/>
            <a:ext cx="579006" cy="544106"/>
            <a:chOff x="8667906" y="1624760"/>
            <a:chExt cx="579006" cy="544106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2D61A32-396F-4D88-6031-A7B1A1EE02C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872E9FF5-9C90-D530-4C27-C5FB2A54725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DE20EED9-79F8-14CE-A3E7-4FBFD7D4EC98}"/>
              </a:ext>
            </a:extLst>
          </p:cNvPr>
          <p:cNvGrpSpPr/>
          <p:nvPr/>
        </p:nvGrpSpPr>
        <p:grpSpPr>
          <a:xfrm>
            <a:off x="10849513" y="5419941"/>
            <a:ext cx="579006" cy="544106"/>
            <a:chOff x="8667906" y="1624760"/>
            <a:chExt cx="579006" cy="544106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066BEB00-8095-9A85-EE17-619FBD07DDE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I</a:t>
              </a:r>
              <a:endParaRPr lang="en-AU" dirty="0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2CB18DF-6437-8B47-DD37-F712C2DB5D4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8DFFA96-32A6-0EB9-8AC1-5D60F6090DE8}"/>
              </a:ext>
            </a:extLst>
          </p:cNvPr>
          <p:cNvCxnSpPr>
            <a:stCxn id="139" idx="6"/>
            <a:endCxn id="142" idx="2"/>
          </p:cNvCxnSpPr>
          <p:nvPr/>
        </p:nvCxnSpPr>
        <p:spPr>
          <a:xfrm flipV="1">
            <a:off x="7931980" y="1474340"/>
            <a:ext cx="1213882" cy="689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5235395-D026-A284-D2D7-16DB7D4E69A5}"/>
              </a:ext>
            </a:extLst>
          </p:cNvPr>
          <p:cNvCxnSpPr>
            <a:cxnSpLocks/>
            <a:stCxn id="142" idx="6"/>
            <a:endCxn id="145" idx="2"/>
          </p:cNvCxnSpPr>
          <p:nvPr/>
        </p:nvCxnSpPr>
        <p:spPr>
          <a:xfrm flipV="1">
            <a:off x="9724867" y="1310121"/>
            <a:ext cx="1141642" cy="164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  <a:stCxn id="139" idx="3"/>
            <a:endCxn id="148" idx="7"/>
          </p:cNvCxnSpPr>
          <p:nvPr/>
        </p:nvCxnSpPr>
        <p:spPr>
          <a:xfrm flipH="1">
            <a:off x="6301887" y="2355932"/>
            <a:ext cx="1135881" cy="8905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5635944C-2DF5-4A2F-B583-C84D7EA4343B}"/>
              </a:ext>
            </a:extLst>
          </p:cNvPr>
          <p:cNvCxnSpPr>
            <a:cxnSpLocks/>
            <a:stCxn id="151" idx="6"/>
            <a:endCxn id="154" idx="2"/>
          </p:cNvCxnSpPr>
          <p:nvPr/>
        </p:nvCxnSpPr>
        <p:spPr>
          <a:xfrm>
            <a:off x="8510985" y="3579440"/>
            <a:ext cx="2427764" cy="1044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  <a:stCxn id="142" idx="4"/>
            <a:endCxn id="163" idx="1"/>
          </p:cNvCxnSpPr>
          <p:nvPr/>
        </p:nvCxnSpPr>
        <p:spPr>
          <a:xfrm>
            <a:off x="9435365" y="1746393"/>
            <a:ext cx="1498942" cy="3753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D9D6C8A4-72CD-6C9E-2F17-25D96F53BD40}"/>
              </a:ext>
            </a:extLst>
          </p:cNvPr>
          <p:cNvCxnSpPr>
            <a:cxnSpLocks/>
            <a:stCxn id="148" idx="6"/>
            <a:endCxn id="151" idx="2"/>
          </p:cNvCxnSpPr>
          <p:nvPr/>
        </p:nvCxnSpPr>
        <p:spPr>
          <a:xfrm>
            <a:off x="6386680" y="3438887"/>
            <a:ext cx="1545300" cy="140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9A087E3-E211-68E5-0C1C-1E7F7EA2AC3A}"/>
              </a:ext>
            </a:extLst>
          </p:cNvPr>
          <p:cNvCxnSpPr>
            <a:cxnSpLocks/>
            <a:stCxn id="160" idx="6"/>
            <a:endCxn id="163" idx="2"/>
          </p:cNvCxnSpPr>
          <p:nvPr/>
        </p:nvCxnSpPr>
        <p:spPr>
          <a:xfrm flipV="1">
            <a:off x="9296317" y="5691994"/>
            <a:ext cx="1553197" cy="90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8A12C48D-7518-736B-AE1F-F97F763F9F6F}"/>
              </a:ext>
            </a:extLst>
          </p:cNvPr>
          <p:cNvCxnSpPr>
            <a:cxnSpLocks/>
            <a:stCxn id="157" idx="6"/>
            <a:endCxn id="160" idx="2"/>
          </p:cNvCxnSpPr>
          <p:nvPr/>
        </p:nvCxnSpPr>
        <p:spPr>
          <a:xfrm>
            <a:off x="7640021" y="5747192"/>
            <a:ext cx="1077291" cy="35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11156012" y="1582174"/>
            <a:ext cx="72240" cy="18296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6097178" y="3710940"/>
            <a:ext cx="1253341" cy="1764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51" idx="4"/>
            <a:endCxn id="160" idx="0"/>
          </p:cNvCxnSpPr>
          <p:nvPr/>
        </p:nvCxnSpPr>
        <p:spPr>
          <a:xfrm>
            <a:off x="8221483" y="3851493"/>
            <a:ext cx="785332" cy="1658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 flipH="1">
            <a:off x="11139017" y="3955928"/>
            <a:ext cx="89235" cy="1464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CFBB46F-FC71-18A4-FDA7-208FAF7C2B2B}"/>
              </a:ext>
            </a:extLst>
          </p:cNvPr>
          <p:cNvSpPr txBox="1"/>
          <p:nvPr/>
        </p:nvSpPr>
        <p:spPr>
          <a:xfrm>
            <a:off x="4133556" y="1421858"/>
            <a:ext cx="1557611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 high-level description of how we will search graphs.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2B1C12-2134-04D5-6056-F0DD97771C6B}"/>
              </a:ext>
            </a:extLst>
          </p:cNvPr>
          <p:cNvSpPr txBox="1"/>
          <p:nvPr/>
        </p:nvSpPr>
        <p:spPr>
          <a:xfrm>
            <a:off x="4225342" y="4514496"/>
            <a:ext cx="1557611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The rules for what how we add/remove nodes change the algorithm.</a:t>
            </a:r>
          </a:p>
        </p:txBody>
      </p:sp>
    </p:spTree>
    <p:extLst>
      <p:ext uri="{BB962C8B-B14F-4D97-AF65-F5344CB8AC3E}">
        <p14:creationId xmlns:p14="http://schemas.microsoft.com/office/powerpoint/2010/main" val="22703196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37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32012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Depth</a:t>
            </a:r>
            <a:r>
              <a:rPr lang="en-CA" dirty="0"/>
              <a:t>-first Search</a:t>
            </a:r>
            <a:br>
              <a:rPr lang="en-CA" dirty="0"/>
            </a:br>
            <a:r>
              <a:rPr lang="en-CA" dirty="0"/>
              <a:t>of a Graph</a:t>
            </a:r>
            <a:endParaRPr lang="en-AU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BE9AE4B4-3BFC-F550-84C5-666B3A912F8D}"/>
              </a:ext>
            </a:extLst>
          </p:cNvPr>
          <p:cNvSpPr txBox="1"/>
          <p:nvPr/>
        </p:nvSpPr>
        <p:spPr>
          <a:xfrm>
            <a:off x="657461" y="1903419"/>
            <a:ext cx="2803655" cy="34163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b="1" dirty="0"/>
              <a:t>Depth-first-search(root)</a:t>
            </a:r>
          </a:p>
          <a:p>
            <a:r>
              <a:rPr lang="en-CA" dirty="0"/>
              <a:t>S = empty </a:t>
            </a:r>
            <a:r>
              <a:rPr lang="en-CA" b="1" dirty="0">
                <a:solidFill>
                  <a:srgbClr val="FF0000"/>
                </a:solidFill>
              </a:rPr>
              <a:t>stack</a:t>
            </a:r>
          </a:p>
          <a:p>
            <a:r>
              <a:rPr lang="en-CA" dirty="0"/>
              <a:t>visited = {}   // hash table</a:t>
            </a:r>
          </a:p>
          <a:p>
            <a:endParaRPr lang="en-CA" dirty="0"/>
          </a:p>
          <a:p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push</a:t>
            </a:r>
            <a:r>
              <a:rPr lang="en-CA" dirty="0"/>
              <a:t>(root)</a:t>
            </a:r>
          </a:p>
          <a:p>
            <a:r>
              <a:rPr lang="en-CA" dirty="0"/>
              <a:t>while not </a:t>
            </a:r>
            <a:r>
              <a:rPr lang="en-CA" dirty="0" err="1"/>
              <a:t>S.empty</a:t>
            </a:r>
            <a:r>
              <a:rPr lang="en-CA" dirty="0"/>
              <a:t>():</a:t>
            </a:r>
            <a:br>
              <a:rPr lang="en-CA" dirty="0"/>
            </a:br>
            <a:r>
              <a:rPr lang="en-CA" dirty="0"/>
              <a:t>    p = </a:t>
            </a:r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pop</a:t>
            </a:r>
            <a:r>
              <a:rPr lang="en-CA" dirty="0"/>
              <a:t>()</a:t>
            </a:r>
            <a:br>
              <a:rPr lang="en-CA" dirty="0"/>
            </a:br>
            <a:r>
              <a:rPr lang="en-CA" dirty="0"/>
              <a:t>    visit p</a:t>
            </a:r>
            <a:br>
              <a:rPr lang="en-CA" dirty="0"/>
            </a:br>
            <a:r>
              <a:rPr lang="en-CA" dirty="0"/>
              <a:t>    </a:t>
            </a:r>
            <a:r>
              <a:rPr lang="en-CA" dirty="0" err="1"/>
              <a:t>visited.add</a:t>
            </a:r>
            <a:r>
              <a:rPr lang="en-CA" dirty="0"/>
              <a:t>(p)</a:t>
            </a:r>
            <a:br>
              <a:rPr lang="en-CA" dirty="0"/>
            </a:br>
            <a:r>
              <a:rPr lang="en-CA" dirty="0"/>
              <a:t>    for each neighbor n of p:</a:t>
            </a:r>
            <a:br>
              <a:rPr lang="en-CA" dirty="0"/>
            </a:br>
            <a:r>
              <a:rPr lang="en-CA" dirty="0"/>
              <a:t>       if n not in visited:</a:t>
            </a:r>
          </a:p>
          <a:p>
            <a:r>
              <a:rPr lang="en-CA" dirty="0"/>
              <a:t>          </a:t>
            </a:r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push</a:t>
            </a:r>
            <a:r>
              <a:rPr lang="en-CA" dirty="0"/>
              <a:t>(n)</a:t>
            </a:r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992225F3-C120-81A4-11F7-6D75EA80AAD3}"/>
              </a:ext>
            </a:extLst>
          </p:cNvPr>
          <p:cNvGrpSpPr/>
          <p:nvPr/>
        </p:nvGrpSpPr>
        <p:grpSpPr>
          <a:xfrm>
            <a:off x="4499090" y="1903419"/>
            <a:ext cx="579006" cy="544106"/>
            <a:chOff x="8667906" y="1624760"/>
            <a:chExt cx="579006" cy="544106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490C474-69C7-E804-5756-D7176881016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B6B7F04-CB48-CE07-0644-838D41E68C0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61424559-3F7F-9A74-B06B-BF102BCA3DA3}"/>
              </a:ext>
            </a:extLst>
          </p:cNvPr>
          <p:cNvGrpSpPr/>
          <p:nvPr/>
        </p:nvGrpSpPr>
        <p:grpSpPr>
          <a:xfrm>
            <a:off x="5726267" y="1903419"/>
            <a:ext cx="579006" cy="544106"/>
            <a:chOff x="8667906" y="1624760"/>
            <a:chExt cx="579006" cy="544106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70F5645-520F-A38A-3AB3-5BE13A3128D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05FCDA91-27B4-3ADC-ECE4-507FCFD0D05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68E3897-16E5-6EE0-862D-2942BAA3443E}"/>
              </a:ext>
            </a:extLst>
          </p:cNvPr>
          <p:cNvGrpSpPr/>
          <p:nvPr/>
        </p:nvGrpSpPr>
        <p:grpSpPr>
          <a:xfrm>
            <a:off x="6953444" y="1903419"/>
            <a:ext cx="579006" cy="544106"/>
            <a:chOff x="8667906" y="1624760"/>
            <a:chExt cx="579006" cy="544106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F00BD0E-553F-7834-51FC-FF488737A4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193C791A-6BBA-8BF3-15EB-D0268C48BCD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99B747-6625-FC76-C0BC-D415A81401B6}"/>
              </a:ext>
            </a:extLst>
          </p:cNvPr>
          <p:cNvGrpSpPr/>
          <p:nvPr/>
        </p:nvGrpSpPr>
        <p:grpSpPr>
          <a:xfrm>
            <a:off x="4499090" y="3040561"/>
            <a:ext cx="579006" cy="544106"/>
            <a:chOff x="8667906" y="1624760"/>
            <a:chExt cx="579006" cy="544106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BABBFAB6-E4D6-5F3E-D98D-DE5A8CE9C70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ED3DF1B7-339D-AC86-FCA1-2B0E3A01D5B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4FCBFFA3-0A69-F0E1-D941-2DC7D0A42C5D}"/>
              </a:ext>
            </a:extLst>
          </p:cNvPr>
          <p:cNvGrpSpPr/>
          <p:nvPr/>
        </p:nvGrpSpPr>
        <p:grpSpPr>
          <a:xfrm>
            <a:off x="5726267" y="3040561"/>
            <a:ext cx="579006" cy="544106"/>
            <a:chOff x="8667906" y="1624760"/>
            <a:chExt cx="579006" cy="544106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E3B9775-2B04-DD5C-8B54-1F8EFC25931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8671137-2ED1-49D5-E50F-BC55784746A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51302ADB-48B1-BAAA-6008-0110202914D5}"/>
              </a:ext>
            </a:extLst>
          </p:cNvPr>
          <p:cNvGrpSpPr/>
          <p:nvPr/>
        </p:nvGrpSpPr>
        <p:grpSpPr>
          <a:xfrm>
            <a:off x="6953444" y="3040561"/>
            <a:ext cx="579006" cy="544106"/>
            <a:chOff x="8667906" y="1624760"/>
            <a:chExt cx="579006" cy="544106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BDD91C6-3FA2-45DE-3C71-45D0CE25CEF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28C11E6-64FC-2AA5-3EE2-12E8B32E3E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31FC9B11-B10E-29B6-A563-5B3D1A45F254}"/>
              </a:ext>
            </a:extLst>
          </p:cNvPr>
          <p:cNvGrpSpPr/>
          <p:nvPr/>
        </p:nvGrpSpPr>
        <p:grpSpPr>
          <a:xfrm>
            <a:off x="4499090" y="4177703"/>
            <a:ext cx="579006" cy="544106"/>
            <a:chOff x="8667906" y="1624760"/>
            <a:chExt cx="579006" cy="544106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B4B82A7A-FB3F-50AD-369C-D28D30DFEDF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5A97FD-93A6-6914-6FB3-4B7E5283E88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A395577-29B6-B020-9C90-F6196A6B8F7D}"/>
              </a:ext>
            </a:extLst>
          </p:cNvPr>
          <p:cNvGrpSpPr/>
          <p:nvPr/>
        </p:nvGrpSpPr>
        <p:grpSpPr>
          <a:xfrm>
            <a:off x="5726267" y="4177703"/>
            <a:ext cx="579006" cy="544106"/>
            <a:chOff x="8667906" y="1624760"/>
            <a:chExt cx="579006" cy="544106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2D61A32-396F-4D88-6031-A7B1A1EE02C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872E9FF5-9C90-D530-4C27-C5FB2A54725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DE20EED9-79F8-14CE-A3E7-4FBFD7D4EC98}"/>
              </a:ext>
            </a:extLst>
          </p:cNvPr>
          <p:cNvGrpSpPr/>
          <p:nvPr/>
        </p:nvGrpSpPr>
        <p:grpSpPr>
          <a:xfrm>
            <a:off x="6953444" y="4177703"/>
            <a:ext cx="579006" cy="544106"/>
            <a:chOff x="8667906" y="1624760"/>
            <a:chExt cx="579006" cy="544106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066BEB00-8095-9A85-EE17-619FBD07DDE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I</a:t>
              </a:r>
              <a:endParaRPr lang="en-AU" dirty="0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2CB18DF-6437-8B47-DD37-F712C2DB5D4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8DFFA96-32A6-0EB9-8AC1-5D60F6090DE8}"/>
              </a:ext>
            </a:extLst>
          </p:cNvPr>
          <p:cNvCxnSpPr>
            <a:stCxn id="139" idx="6"/>
            <a:endCxn id="142" idx="2"/>
          </p:cNvCxnSpPr>
          <p:nvPr/>
        </p:nvCxnSpPr>
        <p:spPr>
          <a:xfrm>
            <a:off x="5078096" y="2175472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5235395-D026-A284-D2D7-16DB7D4E69A5}"/>
              </a:ext>
            </a:extLst>
          </p:cNvPr>
          <p:cNvCxnSpPr>
            <a:cxnSpLocks/>
            <a:stCxn id="142" idx="6"/>
            <a:endCxn id="145" idx="2"/>
          </p:cNvCxnSpPr>
          <p:nvPr/>
        </p:nvCxnSpPr>
        <p:spPr>
          <a:xfrm>
            <a:off x="6305273" y="2175472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</p:cNvCxnSpPr>
          <p:nvPr/>
        </p:nvCxnSpPr>
        <p:spPr>
          <a:xfrm>
            <a:off x="4811265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5635944C-2DF5-4A2F-B583-C84D7EA4343B}"/>
              </a:ext>
            </a:extLst>
          </p:cNvPr>
          <p:cNvCxnSpPr>
            <a:cxnSpLocks/>
            <a:stCxn id="151" idx="6"/>
            <a:endCxn id="154" idx="2"/>
          </p:cNvCxnSpPr>
          <p:nvPr/>
        </p:nvCxnSpPr>
        <p:spPr>
          <a:xfrm>
            <a:off x="6305273" y="3312614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</p:cNvCxnSpPr>
          <p:nvPr/>
        </p:nvCxnSpPr>
        <p:spPr>
          <a:xfrm>
            <a:off x="6038442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D9D6C8A4-72CD-6C9E-2F17-25D96F53BD40}"/>
              </a:ext>
            </a:extLst>
          </p:cNvPr>
          <p:cNvCxnSpPr>
            <a:cxnSpLocks/>
            <a:stCxn id="148" idx="6"/>
            <a:endCxn id="151" idx="2"/>
          </p:cNvCxnSpPr>
          <p:nvPr/>
        </p:nvCxnSpPr>
        <p:spPr>
          <a:xfrm>
            <a:off x="5078096" y="3312614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9A087E3-E211-68E5-0C1C-1E7F7EA2AC3A}"/>
              </a:ext>
            </a:extLst>
          </p:cNvPr>
          <p:cNvCxnSpPr>
            <a:cxnSpLocks/>
            <a:stCxn id="160" idx="6"/>
            <a:endCxn id="163" idx="2"/>
          </p:cNvCxnSpPr>
          <p:nvPr/>
        </p:nvCxnSpPr>
        <p:spPr>
          <a:xfrm>
            <a:off x="6305273" y="4449756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8A12C48D-7518-736B-AE1F-F97F763F9F6F}"/>
              </a:ext>
            </a:extLst>
          </p:cNvPr>
          <p:cNvCxnSpPr>
            <a:cxnSpLocks/>
            <a:stCxn id="157" idx="6"/>
            <a:endCxn id="160" idx="2"/>
          </p:cNvCxnSpPr>
          <p:nvPr/>
        </p:nvCxnSpPr>
        <p:spPr>
          <a:xfrm>
            <a:off x="5078096" y="4449756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7242948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4788594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51" idx="4"/>
            <a:endCxn id="160" idx="0"/>
          </p:cNvCxnSpPr>
          <p:nvPr/>
        </p:nvCxnSpPr>
        <p:spPr>
          <a:xfrm>
            <a:off x="6015771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>
            <a:off x="7242948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phic 1" descr="Question Mark with solid fill">
            <a:extLst>
              <a:ext uri="{FF2B5EF4-FFF2-40B4-BE49-F238E27FC236}">
                <a16:creationId xmlns:a16="http://schemas.microsoft.com/office/drawing/2014/main" id="{9E6992D3-72DC-57AE-6B5A-A7002ABC4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6200" y="613994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D49329-4D30-DBDB-787D-37E8F4E8809A}"/>
              </a:ext>
            </a:extLst>
          </p:cNvPr>
          <p:cNvSpPr txBox="1"/>
          <p:nvPr/>
        </p:nvSpPr>
        <p:spPr>
          <a:xfrm>
            <a:off x="8743479" y="328912"/>
            <a:ext cx="283388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What order do the nodes get visited when you call </a:t>
            </a:r>
            <a:r>
              <a:rPr lang="en-CA" b="1" dirty="0"/>
              <a:t>Depth-first-search(A)</a:t>
            </a:r>
            <a:r>
              <a:rPr lang="en-CA" dirty="0"/>
              <a:t>? </a:t>
            </a:r>
            <a:br>
              <a:rPr lang="en-CA" dirty="0"/>
            </a:br>
            <a:r>
              <a:rPr lang="en-CA" dirty="0"/>
              <a:t>Trace through the entire call by hand.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4E2B469-0675-2241-FE22-1567C2DB4BBD}"/>
              </a:ext>
            </a:extLst>
          </p:cNvPr>
          <p:cNvCxnSpPr>
            <a:cxnSpLocks/>
            <a:stCxn id="145" idx="3"/>
            <a:endCxn id="151" idx="7"/>
          </p:cNvCxnSpPr>
          <p:nvPr/>
        </p:nvCxnSpPr>
        <p:spPr>
          <a:xfrm flipH="1">
            <a:off x="6220480" y="2367843"/>
            <a:ext cx="817758" cy="7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5C732A-4ACF-A7EE-C928-D59B1F7AAD05}"/>
              </a:ext>
            </a:extLst>
          </p:cNvPr>
          <p:cNvCxnSpPr>
            <a:cxnSpLocks/>
            <a:stCxn id="160" idx="1"/>
            <a:endCxn id="139" idx="5"/>
          </p:cNvCxnSpPr>
          <p:nvPr/>
        </p:nvCxnSpPr>
        <p:spPr>
          <a:xfrm flipH="1" flipV="1">
            <a:off x="4993303" y="2367843"/>
            <a:ext cx="817758" cy="1889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B2C305B-82B9-535B-EAFA-47A578DCCF6B}"/>
              </a:ext>
            </a:extLst>
          </p:cNvPr>
          <p:cNvSpPr txBox="1"/>
          <p:nvPr/>
        </p:nvSpPr>
        <p:spPr>
          <a:xfrm>
            <a:off x="306059" y="5582003"/>
            <a:ext cx="2025282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Important </a:t>
            </a:r>
            <a:br>
              <a:rPr lang="en-CA" b="1" dirty="0"/>
            </a:br>
            <a:r>
              <a:rPr lang="en-CA" dirty="0"/>
              <a:t>Check neighbors in alphabetical order (for this example).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B10D6D4-E5F7-EE77-A733-CC322A5C9F09}"/>
              </a:ext>
            </a:extLst>
          </p:cNvPr>
          <p:cNvCxnSpPr>
            <a:cxnSpLocks/>
          </p:cNvCxnSpPr>
          <p:nvPr/>
        </p:nvCxnSpPr>
        <p:spPr>
          <a:xfrm flipV="1">
            <a:off x="785931" y="4721809"/>
            <a:ext cx="226710" cy="860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4843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38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32012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Depth</a:t>
            </a:r>
            <a:r>
              <a:rPr lang="en-CA" dirty="0"/>
              <a:t>-first Search</a:t>
            </a:r>
            <a:br>
              <a:rPr lang="en-CA" dirty="0"/>
            </a:br>
            <a:r>
              <a:rPr lang="en-CA" dirty="0"/>
              <a:t>of a Graph</a:t>
            </a:r>
            <a:endParaRPr lang="en-AU" dirty="0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992225F3-C120-81A4-11F7-6D75EA80AAD3}"/>
              </a:ext>
            </a:extLst>
          </p:cNvPr>
          <p:cNvGrpSpPr/>
          <p:nvPr/>
        </p:nvGrpSpPr>
        <p:grpSpPr>
          <a:xfrm>
            <a:off x="4499090" y="1903419"/>
            <a:ext cx="579006" cy="544106"/>
            <a:chOff x="8667906" y="1624760"/>
            <a:chExt cx="579006" cy="544106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490C474-69C7-E804-5756-D7176881016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B6B7F04-CB48-CE07-0644-838D41E68C0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61424559-3F7F-9A74-B06B-BF102BCA3DA3}"/>
              </a:ext>
            </a:extLst>
          </p:cNvPr>
          <p:cNvGrpSpPr/>
          <p:nvPr/>
        </p:nvGrpSpPr>
        <p:grpSpPr>
          <a:xfrm>
            <a:off x="5726267" y="1903419"/>
            <a:ext cx="579006" cy="544106"/>
            <a:chOff x="8667906" y="1624760"/>
            <a:chExt cx="579006" cy="544106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70F5645-520F-A38A-3AB3-5BE13A3128D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05FCDA91-27B4-3ADC-ECE4-507FCFD0D05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68E3897-16E5-6EE0-862D-2942BAA3443E}"/>
              </a:ext>
            </a:extLst>
          </p:cNvPr>
          <p:cNvGrpSpPr/>
          <p:nvPr/>
        </p:nvGrpSpPr>
        <p:grpSpPr>
          <a:xfrm>
            <a:off x="6953444" y="1903419"/>
            <a:ext cx="579006" cy="544106"/>
            <a:chOff x="8667906" y="1624760"/>
            <a:chExt cx="579006" cy="544106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F00BD0E-553F-7834-51FC-FF488737A4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193C791A-6BBA-8BF3-15EB-D0268C48BCD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99B747-6625-FC76-C0BC-D415A81401B6}"/>
              </a:ext>
            </a:extLst>
          </p:cNvPr>
          <p:cNvGrpSpPr/>
          <p:nvPr/>
        </p:nvGrpSpPr>
        <p:grpSpPr>
          <a:xfrm>
            <a:off x="4499090" y="3040561"/>
            <a:ext cx="579006" cy="544106"/>
            <a:chOff x="8667906" y="1624760"/>
            <a:chExt cx="579006" cy="544106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BABBFAB6-E4D6-5F3E-D98D-DE5A8CE9C70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ED3DF1B7-339D-AC86-FCA1-2B0E3A01D5B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4FCBFFA3-0A69-F0E1-D941-2DC7D0A42C5D}"/>
              </a:ext>
            </a:extLst>
          </p:cNvPr>
          <p:cNvGrpSpPr/>
          <p:nvPr/>
        </p:nvGrpSpPr>
        <p:grpSpPr>
          <a:xfrm>
            <a:off x="5726267" y="3040561"/>
            <a:ext cx="579006" cy="544106"/>
            <a:chOff x="8667906" y="1624760"/>
            <a:chExt cx="579006" cy="544106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E3B9775-2B04-DD5C-8B54-1F8EFC25931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8671137-2ED1-49D5-E50F-BC55784746A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51302ADB-48B1-BAAA-6008-0110202914D5}"/>
              </a:ext>
            </a:extLst>
          </p:cNvPr>
          <p:cNvGrpSpPr/>
          <p:nvPr/>
        </p:nvGrpSpPr>
        <p:grpSpPr>
          <a:xfrm>
            <a:off x="6953444" y="3040561"/>
            <a:ext cx="579006" cy="544106"/>
            <a:chOff x="8667906" y="1624760"/>
            <a:chExt cx="579006" cy="544106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BDD91C6-3FA2-45DE-3C71-45D0CE25CEF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28C11E6-64FC-2AA5-3EE2-12E8B32E3E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31FC9B11-B10E-29B6-A563-5B3D1A45F254}"/>
              </a:ext>
            </a:extLst>
          </p:cNvPr>
          <p:cNvGrpSpPr/>
          <p:nvPr/>
        </p:nvGrpSpPr>
        <p:grpSpPr>
          <a:xfrm>
            <a:off x="4499090" y="4177703"/>
            <a:ext cx="579006" cy="544106"/>
            <a:chOff x="8667906" y="1624760"/>
            <a:chExt cx="579006" cy="544106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B4B82A7A-FB3F-50AD-369C-D28D30DFEDF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5A97FD-93A6-6914-6FB3-4B7E5283E88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A395577-29B6-B020-9C90-F6196A6B8F7D}"/>
              </a:ext>
            </a:extLst>
          </p:cNvPr>
          <p:cNvGrpSpPr/>
          <p:nvPr/>
        </p:nvGrpSpPr>
        <p:grpSpPr>
          <a:xfrm>
            <a:off x="5726267" y="4177703"/>
            <a:ext cx="579006" cy="544106"/>
            <a:chOff x="8667906" y="1624760"/>
            <a:chExt cx="579006" cy="544106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2D61A32-396F-4D88-6031-A7B1A1EE02C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872E9FF5-9C90-D530-4C27-C5FB2A54725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DE20EED9-79F8-14CE-A3E7-4FBFD7D4EC98}"/>
              </a:ext>
            </a:extLst>
          </p:cNvPr>
          <p:cNvGrpSpPr/>
          <p:nvPr/>
        </p:nvGrpSpPr>
        <p:grpSpPr>
          <a:xfrm>
            <a:off x="6953444" y="4177703"/>
            <a:ext cx="579006" cy="544106"/>
            <a:chOff x="8667906" y="1624760"/>
            <a:chExt cx="579006" cy="544106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066BEB00-8095-9A85-EE17-619FBD07DDE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I</a:t>
              </a:r>
              <a:endParaRPr lang="en-AU" dirty="0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2CB18DF-6437-8B47-DD37-F712C2DB5D4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8DFFA96-32A6-0EB9-8AC1-5D60F6090DE8}"/>
              </a:ext>
            </a:extLst>
          </p:cNvPr>
          <p:cNvCxnSpPr>
            <a:stCxn id="139" idx="6"/>
            <a:endCxn id="142" idx="2"/>
          </p:cNvCxnSpPr>
          <p:nvPr/>
        </p:nvCxnSpPr>
        <p:spPr>
          <a:xfrm>
            <a:off x="5078096" y="2175472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5235395-D026-A284-D2D7-16DB7D4E69A5}"/>
              </a:ext>
            </a:extLst>
          </p:cNvPr>
          <p:cNvCxnSpPr>
            <a:cxnSpLocks/>
            <a:stCxn id="142" idx="6"/>
            <a:endCxn id="145" idx="2"/>
          </p:cNvCxnSpPr>
          <p:nvPr/>
        </p:nvCxnSpPr>
        <p:spPr>
          <a:xfrm>
            <a:off x="6305273" y="2175472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</p:cNvCxnSpPr>
          <p:nvPr/>
        </p:nvCxnSpPr>
        <p:spPr>
          <a:xfrm>
            <a:off x="4811265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5635944C-2DF5-4A2F-B583-C84D7EA4343B}"/>
              </a:ext>
            </a:extLst>
          </p:cNvPr>
          <p:cNvCxnSpPr>
            <a:cxnSpLocks/>
            <a:stCxn id="151" idx="6"/>
            <a:endCxn id="154" idx="2"/>
          </p:cNvCxnSpPr>
          <p:nvPr/>
        </p:nvCxnSpPr>
        <p:spPr>
          <a:xfrm>
            <a:off x="6305273" y="3312614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</p:cNvCxnSpPr>
          <p:nvPr/>
        </p:nvCxnSpPr>
        <p:spPr>
          <a:xfrm>
            <a:off x="6038442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D9D6C8A4-72CD-6C9E-2F17-25D96F53BD40}"/>
              </a:ext>
            </a:extLst>
          </p:cNvPr>
          <p:cNvCxnSpPr>
            <a:cxnSpLocks/>
            <a:stCxn id="148" idx="6"/>
            <a:endCxn id="151" idx="2"/>
          </p:cNvCxnSpPr>
          <p:nvPr/>
        </p:nvCxnSpPr>
        <p:spPr>
          <a:xfrm>
            <a:off x="5078096" y="3312614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9A087E3-E211-68E5-0C1C-1E7F7EA2AC3A}"/>
              </a:ext>
            </a:extLst>
          </p:cNvPr>
          <p:cNvCxnSpPr>
            <a:cxnSpLocks/>
            <a:stCxn id="160" idx="6"/>
            <a:endCxn id="163" idx="2"/>
          </p:cNvCxnSpPr>
          <p:nvPr/>
        </p:nvCxnSpPr>
        <p:spPr>
          <a:xfrm>
            <a:off x="6305273" y="4449756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8A12C48D-7518-736B-AE1F-F97F763F9F6F}"/>
              </a:ext>
            </a:extLst>
          </p:cNvPr>
          <p:cNvCxnSpPr>
            <a:cxnSpLocks/>
            <a:stCxn id="157" idx="6"/>
            <a:endCxn id="160" idx="2"/>
          </p:cNvCxnSpPr>
          <p:nvPr/>
        </p:nvCxnSpPr>
        <p:spPr>
          <a:xfrm>
            <a:off x="5078096" y="4449756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7242948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4788594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51" idx="4"/>
            <a:endCxn id="160" idx="0"/>
          </p:cNvCxnSpPr>
          <p:nvPr/>
        </p:nvCxnSpPr>
        <p:spPr>
          <a:xfrm>
            <a:off x="6015771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>
            <a:off x="7242948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D49329-4D30-DBDB-787D-37E8F4E8809A}"/>
              </a:ext>
            </a:extLst>
          </p:cNvPr>
          <p:cNvSpPr txBox="1"/>
          <p:nvPr/>
        </p:nvSpPr>
        <p:spPr>
          <a:xfrm>
            <a:off x="8743479" y="328912"/>
            <a:ext cx="283388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What order do the nodes get visited when you call </a:t>
            </a:r>
            <a:r>
              <a:rPr lang="en-CA" b="1" dirty="0"/>
              <a:t>Depth-first-search(A)</a:t>
            </a:r>
            <a:r>
              <a:rPr lang="en-CA" dirty="0"/>
              <a:t>? </a:t>
            </a:r>
            <a:br>
              <a:rPr lang="en-CA" dirty="0"/>
            </a:br>
            <a:r>
              <a:rPr lang="en-CA" dirty="0"/>
              <a:t>Trace through the entire call.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4E2B469-0675-2241-FE22-1567C2DB4BBD}"/>
              </a:ext>
            </a:extLst>
          </p:cNvPr>
          <p:cNvCxnSpPr>
            <a:cxnSpLocks/>
            <a:stCxn id="145" idx="3"/>
            <a:endCxn id="151" idx="7"/>
          </p:cNvCxnSpPr>
          <p:nvPr/>
        </p:nvCxnSpPr>
        <p:spPr>
          <a:xfrm flipH="1">
            <a:off x="6220480" y="2367843"/>
            <a:ext cx="817758" cy="7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5C732A-4ACF-A7EE-C928-D59B1F7AAD05}"/>
              </a:ext>
            </a:extLst>
          </p:cNvPr>
          <p:cNvCxnSpPr>
            <a:cxnSpLocks/>
            <a:stCxn id="160" idx="1"/>
            <a:endCxn id="139" idx="5"/>
          </p:cNvCxnSpPr>
          <p:nvPr/>
        </p:nvCxnSpPr>
        <p:spPr>
          <a:xfrm flipH="1" flipV="1">
            <a:off x="4993303" y="2367843"/>
            <a:ext cx="817758" cy="1889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D9E4C60-A662-1644-643C-F9C63EAC4C47}"/>
              </a:ext>
            </a:extLst>
          </p:cNvPr>
          <p:cNvSpPr txBox="1"/>
          <p:nvPr/>
        </p:nvSpPr>
        <p:spPr>
          <a:xfrm>
            <a:off x="8743479" y="2765300"/>
            <a:ext cx="2257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Depth-first visit order:</a:t>
            </a:r>
            <a:br>
              <a:rPr lang="en-CA" dirty="0"/>
            </a:br>
            <a:r>
              <a:rPr lang="en-CA" dirty="0"/>
              <a:t>A, D, G, H, E, F, I, B, C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3DEC56-6D79-04BB-E9DB-2AFC5D38C06D}"/>
              </a:ext>
            </a:extLst>
          </p:cNvPr>
          <p:cNvSpPr txBox="1"/>
          <p:nvPr/>
        </p:nvSpPr>
        <p:spPr>
          <a:xfrm>
            <a:off x="657461" y="1903419"/>
            <a:ext cx="2803655" cy="34163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b="1" dirty="0"/>
              <a:t>Depth-first-search(root)</a:t>
            </a:r>
          </a:p>
          <a:p>
            <a:r>
              <a:rPr lang="en-CA" dirty="0"/>
              <a:t>S = empty </a:t>
            </a:r>
            <a:r>
              <a:rPr lang="en-CA" b="1" dirty="0">
                <a:solidFill>
                  <a:srgbClr val="FF0000"/>
                </a:solidFill>
              </a:rPr>
              <a:t>stack</a:t>
            </a:r>
          </a:p>
          <a:p>
            <a:r>
              <a:rPr lang="en-CA" dirty="0"/>
              <a:t>visited = {}   // hash table</a:t>
            </a:r>
          </a:p>
          <a:p>
            <a:endParaRPr lang="en-CA" dirty="0"/>
          </a:p>
          <a:p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push</a:t>
            </a:r>
            <a:r>
              <a:rPr lang="en-CA" dirty="0"/>
              <a:t>(root)</a:t>
            </a:r>
          </a:p>
          <a:p>
            <a:r>
              <a:rPr lang="en-CA" dirty="0"/>
              <a:t>while not </a:t>
            </a:r>
            <a:r>
              <a:rPr lang="en-CA" dirty="0" err="1"/>
              <a:t>S.empty</a:t>
            </a:r>
            <a:r>
              <a:rPr lang="en-CA" dirty="0"/>
              <a:t>():</a:t>
            </a:r>
            <a:br>
              <a:rPr lang="en-CA" dirty="0"/>
            </a:br>
            <a:r>
              <a:rPr lang="en-CA" dirty="0"/>
              <a:t>    p = </a:t>
            </a:r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pop</a:t>
            </a:r>
            <a:r>
              <a:rPr lang="en-CA" dirty="0"/>
              <a:t>()</a:t>
            </a:r>
            <a:br>
              <a:rPr lang="en-CA" dirty="0"/>
            </a:br>
            <a:r>
              <a:rPr lang="en-CA" dirty="0"/>
              <a:t>    visit p</a:t>
            </a:r>
            <a:br>
              <a:rPr lang="en-CA" dirty="0"/>
            </a:br>
            <a:r>
              <a:rPr lang="en-CA" dirty="0"/>
              <a:t>    </a:t>
            </a:r>
            <a:r>
              <a:rPr lang="en-CA" dirty="0" err="1"/>
              <a:t>visited.add</a:t>
            </a:r>
            <a:r>
              <a:rPr lang="en-CA" dirty="0"/>
              <a:t>(p)</a:t>
            </a:r>
            <a:br>
              <a:rPr lang="en-CA" dirty="0"/>
            </a:br>
            <a:r>
              <a:rPr lang="en-CA" dirty="0"/>
              <a:t>    for each neighbor n of p:</a:t>
            </a:r>
            <a:br>
              <a:rPr lang="en-CA" dirty="0"/>
            </a:br>
            <a:r>
              <a:rPr lang="en-CA" dirty="0"/>
              <a:t>       if n not in visited:</a:t>
            </a:r>
          </a:p>
          <a:p>
            <a:r>
              <a:rPr lang="en-CA" dirty="0"/>
              <a:t>          </a:t>
            </a:r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push</a:t>
            </a:r>
            <a:r>
              <a:rPr lang="en-CA" dirty="0"/>
              <a:t>(n)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DE1E5B-A9DC-6042-0232-D1AA677B6895}"/>
              </a:ext>
            </a:extLst>
          </p:cNvPr>
          <p:cNvSpPr txBox="1"/>
          <p:nvPr/>
        </p:nvSpPr>
        <p:spPr>
          <a:xfrm>
            <a:off x="306059" y="5582003"/>
            <a:ext cx="2025282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Important </a:t>
            </a:r>
            <a:br>
              <a:rPr lang="en-CA" b="1" dirty="0"/>
            </a:br>
            <a:r>
              <a:rPr lang="en-CA" dirty="0"/>
              <a:t>Check neighbors in alphabetical order (for this example).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B10D6D4-E5F7-EE77-A733-CC322A5C9F09}"/>
              </a:ext>
            </a:extLst>
          </p:cNvPr>
          <p:cNvCxnSpPr>
            <a:cxnSpLocks/>
          </p:cNvCxnSpPr>
          <p:nvPr/>
        </p:nvCxnSpPr>
        <p:spPr>
          <a:xfrm flipV="1">
            <a:off x="785931" y="4721809"/>
            <a:ext cx="226710" cy="860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4315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AB2976-B06F-7D45-9B18-FC067BBE5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39</a:t>
            </a:fld>
            <a:endParaRPr lang="en-A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45BD92-FF69-1BDE-160C-AF152B774E67}"/>
              </a:ext>
            </a:extLst>
          </p:cNvPr>
          <p:cNvSpPr txBox="1"/>
          <p:nvPr/>
        </p:nvSpPr>
        <p:spPr>
          <a:xfrm>
            <a:off x="370574" y="1096027"/>
            <a:ext cx="24944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dirty="0"/>
              <a:t>Visualization of</a:t>
            </a:r>
            <a:br>
              <a:rPr lang="en-CA" sz="2400" dirty="0"/>
            </a:br>
            <a:r>
              <a:rPr lang="en-CA" sz="2400" b="1" dirty="0"/>
              <a:t>Depth First </a:t>
            </a:r>
            <a:r>
              <a:rPr lang="en-CA" sz="2400" dirty="0"/>
              <a:t>Search</a:t>
            </a:r>
            <a:br>
              <a:rPr lang="en-CA" sz="2400" dirty="0"/>
            </a:br>
            <a:r>
              <a:rPr lang="en-CA" sz="2400" dirty="0"/>
              <a:t>from </a:t>
            </a:r>
            <a:r>
              <a:rPr lang="en-CA" sz="2400" dirty="0">
                <a:hlinkClick r:id="rId2"/>
              </a:rPr>
              <a:t>this article</a:t>
            </a:r>
            <a:r>
              <a:rPr lang="en-CA" sz="2400" dirty="0"/>
              <a:t>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3CA0D1A-67C3-241E-1DEE-DB69AA3B9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6368" y="43841"/>
            <a:ext cx="68722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0180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52906-7C32-BCCD-C0C4-D83543BE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60469" cy="1325563"/>
          </a:xfrm>
        </p:spPr>
        <p:txBody>
          <a:bodyPr/>
          <a:lstStyle/>
          <a:p>
            <a:r>
              <a:rPr lang="en-CA" dirty="0"/>
              <a:t>High-five Puzzle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BF0AC-4E1C-DD01-E722-6A7B67DF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</a:t>
            </a:fld>
            <a:endParaRPr lang="en-AU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4AA8CEC-1E5A-74BA-F02A-E424FC6342D0}"/>
              </a:ext>
            </a:extLst>
          </p:cNvPr>
          <p:cNvGrpSpPr/>
          <p:nvPr/>
        </p:nvGrpSpPr>
        <p:grpSpPr>
          <a:xfrm>
            <a:off x="9796897" y="303304"/>
            <a:ext cx="579006" cy="544106"/>
            <a:chOff x="8667906" y="1624760"/>
            <a:chExt cx="579006" cy="54410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E44C28E-03C9-1775-D371-A1607A8FD86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2</a:t>
              </a:r>
              <a:endParaRPr lang="en-AU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2E26B3A-E831-142F-0F0F-3E84EB731A6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C36962E-40C9-3016-BBDF-A2887ACC502B}"/>
              </a:ext>
            </a:extLst>
          </p:cNvPr>
          <p:cNvGrpSpPr/>
          <p:nvPr/>
        </p:nvGrpSpPr>
        <p:grpSpPr>
          <a:xfrm>
            <a:off x="7742093" y="303304"/>
            <a:ext cx="579006" cy="544106"/>
            <a:chOff x="8667906" y="1624760"/>
            <a:chExt cx="579006" cy="544106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5CA7D725-1892-89D0-821B-15E364D76758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7B34786-C957-0BC0-53D0-12DFFEE8362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3FC12E1-F2D9-D9C6-7B05-D1C68506F55A}"/>
              </a:ext>
            </a:extLst>
          </p:cNvPr>
          <p:cNvGrpSpPr/>
          <p:nvPr/>
        </p:nvGrpSpPr>
        <p:grpSpPr>
          <a:xfrm>
            <a:off x="7742092" y="2078737"/>
            <a:ext cx="579006" cy="544106"/>
            <a:chOff x="8667906" y="1624760"/>
            <a:chExt cx="579006" cy="544106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6C9421F-D579-FAE0-7453-F726EC7D3DA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3</a:t>
              </a:r>
              <a:endParaRPr lang="en-AU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9090A4F-D26D-42C8-B324-6620D1809F9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1D0B2731-E9A7-56A3-788F-3597B53F8E3D}"/>
              </a:ext>
            </a:extLst>
          </p:cNvPr>
          <p:cNvGrpSpPr/>
          <p:nvPr/>
        </p:nvGrpSpPr>
        <p:grpSpPr>
          <a:xfrm>
            <a:off x="9796898" y="2078737"/>
            <a:ext cx="579006" cy="544106"/>
            <a:chOff x="8667906" y="1624760"/>
            <a:chExt cx="579006" cy="544106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E35F0F6-1E6E-D50B-0857-CF8CECC0849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4</a:t>
              </a:r>
              <a:endParaRPr lang="en-AU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81675E2F-A074-E1ED-650F-8A8E740C9EF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09E7DBE-973E-4B5C-D6D2-6325824D11FC}"/>
              </a:ext>
            </a:extLst>
          </p:cNvPr>
          <p:cNvCxnSpPr>
            <a:stCxn id="81" idx="3"/>
            <a:endCxn id="73" idx="2"/>
          </p:cNvCxnSpPr>
          <p:nvPr/>
        </p:nvCxnSpPr>
        <p:spPr>
          <a:xfrm flipV="1">
            <a:off x="8321098" y="575357"/>
            <a:ext cx="1475800" cy="6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2232D0-F5C5-27EA-7C37-7FBF968DDA1C}"/>
              </a:ext>
            </a:extLst>
          </p:cNvPr>
          <p:cNvCxnSpPr>
            <a:cxnSpLocks/>
            <a:stCxn id="85" idx="6"/>
            <a:endCxn id="88" idx="2"/>
          </p:cNvCxnSpPr>
          <p:nvPr/>
        </p:nvCxnSpPr>
        <p:spPr>
          <a:xfrm>
            <a:off x="8321098" y="2350790"/>
            <a:ext cx="14758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43C80B-6FE1-6304-0551-057EC3CD1144}"/>
              </a:ext>
            </a:extLst>
          </p:cNvPr>
          <p:cNvCxnSpPr>
            <a:cxnSpLocks/>
            <a:stCxn id="82" idx="4"/>
            <a:endCxn id="85" idx="0"/>
          </p:cNvCxnSpPr>
          <p:nvPr/>
        </p:nvCxnSpPr>
        <p:spPr>
          <a:xfrm flipH="1">
            <a:off x="8031596" y="847410"/>
            <a:ext cx="1" cy="12313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77F8662-2A4A-69C9-CDBB-16E68E5A3CDD}"/>
              </a:ext>
            </a:extLst>
          </p:cNvPr>
          <p:cNvCxnSpPr>
            <a:stCxn id="85" idx="7"/>
            <a:endCxn id="73" idx="3"/>
          </p:cNvCxnSpPr>
          <p:nvPr/>
        </p:nvCxnSpPr>
        <p:spPr>
          <a:xfrm flipV="1">
            <a:off x="8236305" y="767728"/>
            <a:ext cx="1645386" cy="1390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3A0BB40-DAA9-0BD7-0B52-753A5807B698}"/>
              </a:ext>
            </a:extLst>
          </p:cNvPr>
          <p:cNvCxnSpPr>
            <a:stCxn id="82" idx="5"/>
            <a:endCxn id="88" idx="1"/>
          </p:cNvCxnSpPr>
          <p:nvPr/>
        </p:nvCxnSpPr>
        <p:spPr>
          <a:xfrm>
            <a:off x="8236306" y="767728"/>
            <a:ext cx="1645386" cy="1390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F8C854AE-07E6-29B7-08A5-A84724251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39929" cy="349452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CA" dirty="0"/>
              <a:t>At a party, some people high-five each other (no one high-fives themselves). Each of them tells you how many people they high-fived. You don’t remember what each person said, but you do remember that the </a:t>
            </a:r>
            <a:r>
              <a:rPr lang="en-CA" b="1" dirty="0"/>
              <a:t>sum</a:t>
            </a:r>
            <a:r>
              <a:rPr lang="en-CA" dirty="0"/>
              <a:t> of all the reported high-fives was 10.</a:t>
            </a:r>
          </a:p>
          <a:p>
            <a:pPr marL="0" indent="0">
              <a:buNone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people were at the party?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high-fives occurred?</a:t>
            </a:r>
            <a:br>
              <a:rPr lang="en-CA" dirty="0"/>
            </a:br>
            <a:endParaRPr lang="en-CA" dirty="0"/>
          </a:p>
          <a:p>
            <a:pPr marL="914400" lvl="1" indent="-457200">
              <a:buFont typeface="+mj-lt"/>
              <a:buAutoNum type="arabicPeriod"/>
            </a:pPr>
            <a:endParaRPr lang="en-AU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7207496-0E73-8126-042A-CB288F6168E8}"/>
              </a:ext>
            </a:extLst>
          </p:cNvPr>
          <p:cNvGrpSpPr/>
          <p:nvPr/>
        </p:nvGrpSpPr>
        <p:grpSpPr>
          <a:xfrm>
            <a:off x="9796895" y="4036810"/>
            <a:ext cx="579006" cy="544106"/>
            <a:chOff x="8667906" y="1624760"/>
            <a:chExt cx="579006" cy="5441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1F560CC-6952-F0FC-E72E-63C1D857DF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2</a:t>
              </a:r>
              <a:endParaRPr lang="en-AU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724E723-899D-CD72-7962-D6C828BBB66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2A30507-3500-7F13-0345-4F9E493D8B05}"/>
              </a:ext>
            </a:extLst>
          </p:cNvPr>
          <p:cNvGrpSpPr/>
          <p:nvPr/>
        </p:nvGrpSpPr>
        <p:grpSpPr>
          <a:xfrm>
            <a:off x="7742091" y="4036810"/>
            <a:ext cx="579006" cy="544106"/>
            <a:chOff x="8667906" y="1624760"/>
            <a:chExt cx="579006" cy="54410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D5B1EBC-8E3D-A4C3-7EA8-FCFB9A9EA06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D1560AFB-94E7-91D5-2D2C-6927698F3A7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12452B2-730B-8A1F-F553-0E7DA88A5D15}"/>
              </a:ext>
            </a:extLst>
          </p:cNvPr>
          <p:cNvGrpSpPr/>
          <p:nvPr/>
        </p:nvGrpSpPr>
        <p:grpSpPr>
          <a:xfrm>
            <a:off x="7742090" y="5812243"/>
            <a:ext cx="579006" cy="544106"/>
            <a:chOff x="8667906" y="1624760"/>
            <a:chExt cx="579006" cy="54410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D350994-20B0-5CED-4CCB-0CADA4A3A10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3</a:t>
              </a:r>
              <a:endParaRPr lang="en-AU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E9903235-920C-2EB2-DE29-656EDEE5DFAF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0B9B40D-3622-6BC0-59CE-B6A3A7B28696}"/>
              </a:ext>
            </a:extLst>
          </p:cNvPr>
          <p:cNvGrpSpPr/>
          <p:nvPr/>
        </p:nvGrpSpPr>
        <p:grpSpPr>
          <a:xfrm>
            <a:off x="9796896" y="5812243"/>
            <a:ext cx="579006" cy="544106"/>
            <a:chOff x="8667906" y="1624760"/>
            <a:chExt cx="579006" cy="544106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421948D-2E88-EED0-C489-5845FD54287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4</a:t>
              </a:r>
              <a:endParaRPr lang="en-AU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A80A881-C165-49A8-6BA9-AFA2B1BCCF2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43CD53C-DD14-4111-7CAC-79108A1C2C3B}"/>
              </a:ext>
            </a:extLst>
          </p:cNvPr>
          <p:cNvCxnSpPr>
            <a:stCxn id="38" idx="3"/>
            <a:endCxn id="36" idx="2"/>
          </p:cNvCxnSpPr>
          <p:nvPr/>
        </p:nvCxnSpPr>
        <p:spPr>
          <a:xfrm flipV="1">
            <a:off x="8321096" y="4308863"/>
            <a:ext cx="1475800" cy="6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924B12C-E72D-AC89-31E8-44C795668E44}"/>
              </a:ext>
            </a:extLst>
          </p:cNvPr>
          <p:cNvCxnSpPr>
            <a:cxnSpLocks/>
            <a:stCxn id="42" idx="6"/>
            <a:endCxn id="45" idx="2"/>
          </p:cNvCxnSpPr>
          <p:nvPr/>
        </p:nvCxnSpPr>
        <p:spPr>
          <a:xfrm>
            <a:off x="8321096" y="6084296"/>
            <a:ext cx="14758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81CA965-49EB-8F97-ED96-02599059C56C}"/>
              </a:ext>
            </a:extLst>
          </p:cNvPr>
          <p:cNvCxnSpPr>
            <a:cxnSpLocks/>
            <a:stCxn id="39" idx="4"/>
            <a:endCxn id="42" idx="0"/>
          </p:cNvCxnSpPr>
          <p:nvPr/>
        </p:nvCxnSpPr>
        <p:spPr>
          <a:xfrm flipH="1">
            <a:off x="8031594" y="4580916"/>
            <a:ext cx="1" cy="12313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88983A-D829-9317-0D7C-E75657C62794}"/>
              </a:ext>
            </a:extLst>
          </p:cNvPr>
          <p:cNvGrpSpPr/>
          <p:nvPr/>
        </p:nvGrpSpPr>
        <p:grpSpPr>
          <a:xfrm>
            <a:off x="10886367" y="4924526"/>
            <a:ext cx="579006" cy="544106"/>
            <a:chOff x="8667906" y="1624760"/>
            <a:chExt cx="579006" cy="544106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F12ED87-9840-D3A7-4712-0C3EF0B6B435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5</a:t>
              </a:r>
              <a:endParaRPr lang="en-AU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DCE98615-CBF1-24EA-4614-4328330C6B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7C4745C-5970-A819-DBE9-DDBFBCE0BBEC}"/>
              </a:ext>
            </a:extLst>
          </p:cNvPr>
          <p:cNvCxnSpPr>
            <a:stCxn id="36" idx="5"/>
            <a:endCxn id="53" idx="1"/>
          </p:cNvCxnSpPr>
          <p:nvPr/>
        </p:nvCxnSpPr>
        <p:spPr>
          <a:xfrm>
            <a:off x="10291108" y="4501234"/>
            <a:ext cx="680053" cy="5029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F4E4B77-0B0D-CBB7-437B-7B89D17E6023}"/>
              </a:ext>
            </a:extLst>
          </p:cNvPr>
          <p:cNvCxnSpPr>
            <a:cxnSpLocks/>
            <a:stCxn id="45" idx="7"/>
            <a:endCxn id="53" idx="3"/>
          </p:cNvCxnSpPr>
          <p:nvPr/>
        </p:nvCxnSpPr>
        <p:spPr>
          <a:xfrm flipV="1">
            <a:off x="10291109" y="5388950"/>
            <a:ext cx="680052" cy="502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B24F760-A07E-7923-82ED-678FADBDD457}"/>
              </a:ext>
            </a:extLst>
          </p:cNvPr>
          <p:cNvSpPr/>
          <p:nvPr/>
        </p:nvSpPr>
        <p:spPr>
          <a:xfrm>
            <a:off x="882650" y="4137710"/>
            <a:ext cx="5213350" cy="330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F75CD6E-C8B8-5FDB-5428-8A22D1F95091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6096000" y="2717800"/>
            <a:ext cx="1498600" cy="158501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8D3869-E654-02C0-EA2F-18A141BE8A4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6096000" y="4302810"/>
            <a:ext cx="1282700" cy="2781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5910A81-D69C-D4D1-3DFC-AF0629F8A757}"/>
              </a:ext>
            </a:extLst>
          </p:cNvPr>
          <p:cNvSpPr txBox="1"/>
          <p:nvPr/>
        </p:nvSpPr>
        <p:spPr>
          <a:xfrm>
            <a:off x="10971161" y="1135870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n=4</a:t>
            </a:r>
            <a:endParaRPr lang="en-A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96FA2D-A55C-1760-A9DC-B5FCF55C247E}"/>
              </a:ext>
            </a:extLst>
          </p:cNvPr>
          <p:cNvSpPr txBox="1"/>
          <p:nvPr/>
        </p:nvSpPr>
        <p:spPr>
          <a:xfrm>
            <a:off x="10948802" y="4116491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n=5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637778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40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94716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Breadth</a:t>
            </a:r>
            <a:r>
              <a:rPr lang="en-CA" dirty="0"/>
              <a:t>-first Search</a:t>
            </a:r>
            <a:br>
              <a:rPr lang="en-CA" dirty="0"/>
            </a:br>
            <a:r>
              <a:rPr lang="en-CA" dirty="0"/>
              <a:t>of a Graph</a:t>
            </a:r>
            <a:endParaRPr lang="en-AU" dirty="0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992225F3-C120-81A4-11F7-6D75EA80AAD3}"/>
              </a:ext>
            </a:extLst>
          </p:cNvPr>
          <p:cNvGrpSpPr/>
          <p:nvPr/>
        </p:nvGrpSpPr>
        <p:grpSpPr>
          <a:xfrm>
            <a:off x="4499090" y="1903419"/>
            <a:ext cx="579006" cy="544106"/>
            <a:chOff x="8667906" y="1624760"/>
            <a:chExt cx="579006" cy="544106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490C474-69C7-E804-5756-D7176881016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B6B7F04-CB48-CE07-0644-838D41E68C0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61424559-3F7F-9A74-B06B-BF102BCA3DA3}"/>
              </a:ext>
            </a:extLst>
          </p:cNvPr>
          <p:cNvGrpSpPr/>
          <p:nvPr/>
        </p:nvGrpSpPr>
        <p:grpSpPr>
          <a:xfrm>
            <a:off x="5726267" y="1903419"/>
            <a:ext cx="579006" cy="544106"/>
            <a:chOff x="8667906" y="1624760"/>
            <a:chExt cx="579006" cy="544106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70F5645-520F-A38A-3AB3-5BE13A3128D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05FCDA91-27B4-3ADC-ECE4-507FCFD0D05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68E3897-16E5-6EE0-862D-2942BAA3443E}"/>
              </a:ext>
            </a:extLst>
          </p:cNvPr>
          <p:cNvGrpSpPr/>
          <p:nvPr/>
        </p:nvGrpSpPr>
        <p:grpSpPr>
          <a:xfrm>
            <a:off x="6953444" y="1903419"/>
            <a:ext cx="579006" cy="544106"/>
            <a:chOff x="8667906" y="1624760"/>
            <a:chExt cx="579006" cy="544106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F00BD0E-553F-7834-51FC-FF488737A4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193C791A-6BBA-8BF3-15EB-D0268C48BCD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99B747-6625-FC76-C0BC-D415A81401B6}"/>
              </a:ext>
            </a:extLst>
          </p:cNvPr>
          <p:cNvGrpSpPr/>
          <p:nvPr/>
        </p:nvGrpSpPr>
        <p:grpSpPr>
          <a:xfrm>
            <a:off x="4499090" y="3040561"/>
            <a:ext cx="579006" cy="544106"/>
            <a:chOff x="8667906" y="1624760"/>
            <a:chExt cx="579006" cy="544106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BABBFAB6-E4D6-5F3E-D98D-DE5A8CE9C70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ED3DF1B7-339D-AC86-FCA1-2B0E3A01D5B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4FCBFFA3-0A69-F0E1-D941-2DC7D0A42C5D}"/>
              </a:ext>
            </a:extLst>
          </p:cNvPr>
          <p:cNvGrpSpPr/>
          <p:nvPr/>
        </p:nvGrpSpPr>
        <p:grpSpPr>
          <a:xfrm>
            <a:off x="5726267" y="3040561"/>
            <a:ext cx="579006" cy="544106"/>
            <a:chOff x="8667906" y="1624760"/>
            <a:chExt cx="579006" cy="544106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E3B9775-2B04-DD5C-8B54-1F8EFC25931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8671137-2ED1-49D5-E50F-BC55784746A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51302ADB-48B1-BAAA-6008-0110202914D5}"/>
              </a:ext>
            </a:extLst>
          </p:cNvPr>
          <p:cNvGrpSpPr/>
          <p:nvPr/>
        </p:nvGrpSpPr>
        <p:grpSpPr>
          <a:xfrm>
            <a:off x="6953444" y="3040561"/>
            <a:ext cx="579006" cy="544106"/>
            <a:chOff x="8667906" y="1624760"/>
            <a:chExt cx="579006" cy="544106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BDD91C6-3FA2-45DE-3C71-45D0CE25CEF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28C11E6-64FC-2AA5-3EE2-12E8B32E3E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31FC9B11-B10E-29B6-A563-5B3D1A45F254}"/>
              </a:ext>
            </a:extLst>
          </p:cNvPr>
          <p:cNvGrpSpPr/>
          <p:nvPr/>
        </p:nvGrpSpPr>
        <p:grpSpPr>
          <a:xfrm>
            <a:off x="4499090" y="4177703"/>
            <a:ext cx="579006" cy="544106"/>
            <a:chOff x="8667906" y="1624760"/>
            <a:chExt cx="579006" cy="544106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B4B82A7A-FB3F-50AD-369C-D28D30DFEDF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5A97FD-93A6-6914-6FB3-4B7E5283E88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A395577-29B6-B020-9C90-F6196A6B8F7D}"/>
              </a:ext>
            </a:extLst>
          </p:cNvPr>
          <p:cNvGrpSpPr/>
          <p:nvPr/>
        </p:nvGrpSpPr>
        <p:grpSpPr>
          <a:xfrm>
            <a:off x="5726267" y="4177703"/>
            <a:ext cx="579006" cy="544106"/>
            <a:chOff x="8667906" y="1624760"/>
            <a:chExt cx="579006" cy="544106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2D61A32-396F-4D88-6031-A7B1A1EE02C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872E9FF5-9C90-D530-4C27-C5FB2A54725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DE20EED9-79F8-14CE-A3E7-4FBFD7D4EC98}"/>
              </a:ext>
            </a:extLst>
          </p:cNvPr>
          <p:cNvGrpSpPr/>
          <p:nvPr/>
        </p:nvGrpSpPr>
        <p:grpSpPr>
          <a:xfrm>
            <a:off x="6953444" y="4177703"/>
            <a:ext cx="579006" cy="544106"/>
            <a:chOff x="8667906" y="1624760"/>
            <a:chExt cx="579006" cy="544106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066BEB00-8095-9A85-EE17-619FBD07DDE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I</a:t>
              </a:r>
              <a:endParaRPr lang="en-AU" dirty="0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2CB18DF-6437-8B47-DD37-F712C2DB5D4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8DFFA96-32A6-0EB9-8AC1-5D60F6090DE8}"/>
              </a:ext>
            </a:extLst>
          </p:cNvPr>
          <p:cNvCxnSpPr>
            <a:stCxn id="139" idx="6"/>
            <a:endCxn id="142" idx="2"/>
          </p:cNvCxnSpPr>
          <p:nvPr/>
        </p:nvCxnSpPr>
        <p:spPr>
          <a:xfrm>
            <a:off x="5078096" y="2175472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5235395-D026-A284-D2D7-16DB7D4E69A5}"/>
              </a:ext>
            </a:extLst>
          </p:cNvPr>
          <p:cNvCxnSpPr>
            <a:cxnSpLocks/>
            <a:stCxn id="142" idx="6"/>
            <a:endCxn id="145" idx="2"/>
          </p:cNvCxnSpPr>
          <p:nvPr/>
        </p:nvCxnSpPr>
        <p:spPr>
          <a:xfrm>
            <a:off x="6305273" y="2175472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</p:cNvCxnSpPr>
          <p:nvPr/>
        </p:nvCxnSpPr>
        <p:spPr>
          <a:xfrm>
            <a:off x="4811265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5635944C-2DF5-4A2F-B583-C84D7EA4343B}"/>
              </a:ext>
            </a:extLst>
          </p:cNvPr>
          <p:cNvCxnSpPr>
            <a:cxnSpLocks/>
            <a:stCxn id="151" idx="6"/>
            <a:endCxn id="154" idx="2"/>
          </p:cNvCxnSpPr>
          <p:nvPr/>
        </p:nvCxnSpPr>
        <p:spPr>
          <a:xfrm>
            <a:off x="6305273" y="3312614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</p:cNvCxnSpPr>
          <p:nvPr/>
        </p:nvCxnSpPr>
        <p:spPr>
          <a:xfrm>
            <a:off x="6038442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D9D6C8A4-72CD-6C9E-2F17-25D96F53BD40}"/>
              </a:ext>
            </a:extLst>
          </p:cNvPr>
          <p:cNvCxnSpPr>
            <a:cxnSpLocks/>
            <a:stCxn id="148" idx="6"/>
            <a:endCxn id="151" idx="2"/>
          </p:cNvCxnSpPr>
          <p:nvPr/>
        </p:nvCxnSpPr>
        <p:spPr>
          <a:xfrm>
            <a:off x="5078096" y="3312614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9A087E3-E211-68E5-0C1C-1E7F7EA2AC3A}"/>
              </a:ext>
            </a:extLst>
          </p:cNvPr>
          <p:cNvCxnSpPr>
            <a:cxnSpLocks/>
            <a:stCxn id="160" idx="6"/>
            <a:endCxn id="163" idx="2"/>
          </p:cNvCxnSpPr>
          <p:nvPr/>
        </p:nvCxnSpPr>
        <p:spPr>
          <a:xfrm>
            <a:off x="6305273" y="4449756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8A12C48D-7518-736B-AE1F-F97F763F9F6F}"/>
              </a:ext>
            </a:extLst>
          </p:cNvPr>
          <p:cNvCxnSpPr>
            <a:cxnSpLocks/>
            <a:stCxn id="157" idx="6"/>
            <a:endCxn id="160" idx="2"/>
          </p:cNvCxnSpPr>
          <p:nvPr/>
        </p:nvCxnSpPr>
        <p:spPr>
          <a:xfrm>
            <a:off x="5078096" y="4449756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7242948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4788594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51" idx="4"/>
            <a:endCxn id="160" idx="0"/>
          </p:cNvCxnSpPr>
          <p:nvPr/>
        </p:nvCxnSpPr>
        <p:spPr>
          <a:xfrm>
            <a:off x="6015771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>
            <a:off x="7242948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phic 1" descr="Question Mark with solid fill">
            <a:extLst>
              <a:ext uri="{FF2B5EF4-FFF2-40B4-BE49-F238E27FC236}">
                <a16:creationId xmlns:a16="http://schemas.microsoft.com/office/drawing/2014/main" id="{9E6992D3-72DC-57AE-6B5A-A7002ABC4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96200" y="613994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D49329-4D30-DBDB-787D-37E8F4E8809A}"/>
              </a:ext>
            </a:extLst>
          </p:cNvPr>
          <p:cNvSpPr txBox="1"/>
          <p:nvPr/>
        </p:nvSpPr>
        <p:spPr>
          <a:xfrm>
            <a:off x="8743479" y="328912"/>
            <a:ext cx="283388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What order do the nodes get visited when you call </a:t>
            </a:r>
            <a:r>
              <a:rPr lang="en-CA" b="1" dirty="0"/>
              <a:t>Breadth-first-search(A)</a:t>
            </a:r>
            <a:r>
              <a:rPr lang="en-CA" dirty="0"/>
              <a:t>? </a:t>
            </a:r>
            <a:br>
              <a:rPr lang="en-CA" dirty="0"/>
            </a:br>
            <a:r>
              <a:rPr lang="en-CA" dirty="0"/>
              <a:t>Trace through the entire call.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4E2B469-0675-2241-FE22-1567C2DB4BBD}"/>
              </a:ext>
            </a:extLst>
          </p:cNvPr>
          <p:cNvCxnSpPr>
            <a:cxnSpLocks/>
            <a:stCxn id="145" idx="3"/>
            <a:endCxn id="151" idx="7"/>
          </p:cNvCxnSpPr>
          <p:nvPr/>
        </p:nvCxnSpPr>
        <p:spPr>
          <a:xfrm flipH="1">
            <a:off x="6220480" y="2367843"/>
            <a:ext cx="817758" cy="7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5C732A-4ACF-A7EE-C928-D59B1F7AAD05}"/>
              </a:ext>
            </a:extLst>
          </p:cNvPr>
          <p:cNvCxnSpPr>
            <a:cxnSpLocks/>
            <a:stCxn id="160" idx="1"/>
            <a:endCxn id="139" idx="5"/>
          </p:cNvCxnSpPr>
          <p:nvPr/>
        </p:nvCxnSpPr>
        <p:spPr>
          <a:xfrm flipH="1" flipV="1">
            <a:off x="4993303" y="2367843"/>
            <a:ext cx="817758" cy="1889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A9F5EE3-EE4F-D3CA-A6BF-ACC2F4341816}"/>
              </a:ext>
            </a:extLst>
          </p:cNvPr>
          <p:cNvSpPr txBox="1"/>
          <p:nvPr/>
        </p:nvSpPr>
        <p:spPr>
          <a:xfrm>
            <a:off x="657461" y="1903419"/>
            <a:ext cx="2803655" cy="34163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b="1" dirty="0"/>
              <a:t>Breadth-first-search(root)</a:t>
            </a:r>
          </a:p>
          <a:p>
            <a:r>
              <a:rPr lang="en-CA" dirty="0"/>
              <a:t>S = empty </a:t>
            </a:r>
            <a:r>
              <a:rPr lang="en-CA" b="1" dirty="0">
                <a:solidFill>
                  <a:srgbClr val="FF0000"/>
                </a:solidFill>
              </a:rPr>
              <a:t>queue</a:t>
            </a:r>
          </a:p>
          <a:p>
            <a:r>
              <a:rPr lang="en-CA" dirty="0"/>
              <a:t>visited = {}   // hash table</a:t>
            </a:r>
          </a:p>
          <a:p>
            <a:endParaRPr lang="en-CA" dirty="0"/>
          </a:p>
          <a:p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enqueue</a:t>
            </a:r>
            <a:r>
              <a:rPr lang="en-CA" dirty="0"/>
              <a:t>(root)</a:t>
            </a:r>
          </a:p>
          <a:p>
            <a:r>
              <a:rPr lang="en-CA" dirty="0"/>
              <a:t>while not </a:t>
            </a:r>
            <a:r>
              <a:rPr lang="en-CA" dirty="0" err="1"/>
              <a:t>S.empty</a:t>
            </a:r>
            <a:r>
              <a:rPr lang="en-CA" dirty="0"/>
              <a:t>():</a:t>
            </a:r>
            <a:br>
              <a:rPr lang="en-CA" dirty="0"/>
            </a:br>
            <a:r>
              <a:rPr lang="en-CA" dirty="0"/>
              <a:t>    p = </a:t>
            </a:r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dequeue</a:t>
            </a:r>
            <a:r>
              <a:rPr lang="en-CA" dirty="0"/>
              <a:t>()</a:t>
            </a:r>
            <a:br>
              <a:rPr lang="en-CA" dirty="0"/>
            </a:br>
            <a:r>
              <a:rPr lang="en-CA" dirty="0"/>
              <a:t>    visit p</a:t>
            </a:r>
            <a:br>
              <a:rPr lang="en-CA" dirty="0"/>
            </a:br>
            <a:r>
              <a:rPr lang="en-CA" dirty="0"/>
              <a:t>    </a:t>
            </a:r>
            <a:r>
              <a:rPr lang="en-CA" dirty="0" err="1"/>
              <a:t>visited.add</a:t>
            </a:r>
            <a:r>
              <a:rPr lang="en-CA" dirty="0"/>
              <a:t>(p)</a:t>
            </a:r>
            <a:br>
              <a:rPr lang="en-CA" dirty="0"/>
            </a:br>
            <a:r>
              <a:rPr lang="en-CA" dirty="0"/>
              <a:t>    for each neighbor n of p:</a:t>
            </a:r>
            <a:br>
              <a:rPr lang="en-CA" dirty="0"/>
            </a:br>
            <a:r>
              <a:rPr lang="en-CA" dirty="0"/>
              <a:t>       if n not in visited:</a:t>
            </a:r>
          </a:p>
          <a:p>
            <a:r>
              <a:rPr lang="en-CA" dirty="0"/>
              <a:t>          </a:t>
            </a:r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enqueue</a:t>
            </a:r>
            <a:r>
              <a:rPr lang="en-CA" dirty="0"/>
              <a:t>(n)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C88C60-E67C-EFA1-1C95-6F050129D388}"/>
              </a:ext>
            </a:extLst>
          </p:cNvPr>
          <p:cNvSpPr txBox="1"/>
          <p:nvPr/>
        </p:nvSpPr>
        <p:spPr>
          <a:xfrm>
            <a:off x="306059" y="5582003"/>
            <a:ext cx="2025282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Important </a:t>
            </a:r>
            <a:br>
              <a:rPr lang="en-CA" b="1" dirty="0"/>
            </a:br>
            <a:r>
              <a:rPr lang="en-CA" dirty="0"/>
              <a:t>Check neighbors in alphabetical order (for this example).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B10D6D4-E5F7-EE77-A733-CC322A5C9F09}"/>
              </a:ext>
            </a:extLst>
          </p:cNvPr>
          <p:cNvCxnSpPr>
            <a:cxnSpLocks/>
          </p:cNvCxnSpPr>
          <p:nvPr/>
        </p:nvCxnSpPr>
        <p:spPr>
          <a:xfrm flipV="1">
            <a:off x="785931" y="4721809"/>
            <a:ext cx="226710" cy="860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3750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41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94716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Breadth</a:t>
            </a:r>
            <a:r>
              <a:rPr lang="en-CA" dirty="0"/>
              <a:t>-first Search</a:t>
            </a:r>
            <a:br>
              <a:rPr lang="en-CA" dirty="0"/>
            </a:br>
            <a:r>
              <a:rPr lang="en-CA" dirty="0"/>
              <a:t>of a Graph</a:t>
            </a:r>
            <a:endParaRPr lang="en-AU" dirty="0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992225F3-C120-81A4-11F7-6D75EA80AAD3}"/>
              </a:ext>
            </a:extLst>
          </p:cNvPr>
          <p:cNvGrpSpPr/>
          <p:nvPr/>
        </p:nvGrpSpPr>
        <p:grpSpPr>
          <a:xfrm>
            <a:off x="4499090" y="1903419"/>
            <a:ext cx="579006" cy="544106"/>
            <a:chOff x="8667906" y="1624760"/>
            <a:chExt cx="579006" cy="544106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490C474-69C7-E804-5756-D7176881016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B6B7F04-CB48-CE07-0644-838D41E68C0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61424559-3F7F-9A74-B06B-BF102BCA3DA3}"/>
              </a:ext>
            </a:extLst>
          </p:cNvPr>
          <p:cNvGrpSpPr/>
          <p:nvPr/>
        </p:nvGrpSpPr>
        <p:grpSpPr>
          <a:xfrm>
            <a:off x="5726267" y="1903419"/>
            <a:ext cx="579006" cy="544106"/>
            <a:chOff x="8667906" y="1624760"/>
            <a:chExt cx="579006" cy="544106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70F5645-520F-A38A-3AB3-5BE13A3128D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05FCDA91-27B4-3ADC-ECE4-507FCFD0D05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68E3897-16E5-6EE0-862D-2942BAA3443E}"/>
              </a:ext>
            </a:extLst>
          </p:cNvPr>
          <p:cNvGrpSpPr/>
          <p:nvPr/>
        </p:nvGrpSpPr>
        <p:grpSpPr>
          <a:xfrm>
            <a:off x="6953444" y="1903419"/>
            <a:ext cx="579006" cy="544106"/>
            <a:chOff x="8667906" y="1624760"/>
            <a:chExt cx="579006" cy="544106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F00BD0E-553F-7834-51FC-FF488737A4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193C791A-6BBA-8BF3-15EB-D0268C48BCD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99B747-6625-FC76-C0BC-D415A81401B6}"/>
              </a:ext>
            </a:extLst>
          </p:cNvPr>
          <p:cNvGrpSpPr/>
          <p:nvPr/>
        </p:nvGrpSpPr>
        <p:grpSpPr>
          <a:xfrm>
            <a:off x="4499090" y="3040561"/>
            <a:ext cx="579006" cy="544106"/>
            <a:chOff x="8667906" y="1624760"/>
            <a:chExt cx="579006" cy="544106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BABBFAB6-E4D6-5F3E-D98D-DE5A8CE9C70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ED3DF1B7-339D-AC86-FCA1-2B0E3A01D5B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4FCBFFA3-0A69-F0E1-D941-2DC7D0A42C5D}"/>
              </a:ext>
            </a:extLst>
          </p:cNvPr>
          <p:cNvGrpSpPr/>
          <p:nvPr/>
        </p:nvGrpSpPr>
        <p:grpSpPr>
          <a:xfrm>
            <a:off x="5726267" y="3040561"/>
            <a:ext cx="579006" cy="544106"/>
            <a:chOff x="8667906" y="1624760"/>
            <a:chExt cx="579006" cy="544106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E3B9775-2B04-DD5C-8B54-1F8EFC25931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8671137-2ED1-49D5-E50F-BC55784746A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51302ADB-48B1-BAAA-6008-0110202914D5}"/>
              </a:ext>
            </a:extLst>
          </p:cNvPr>
          <p:cNvGrpSpPr/>
          <p:nvPr/>
        </p:nvGrpSpPr>
        <p:grpSpPr>
          <a:xfrm>
            <a:off x="6953444" y="3040561"/>
            <a:ext cx="579006" cy="544106"/>
            <a:chOff x="8667906" y="1624760"/>
            <a:chExt cx="579006" cy="544106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BDD91C6-3FA2-45DE-3C71-45D0CE25CEF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28C11E6-64FC-2AA5-3EE2-12E8B32E3E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31FC9B11-B10E-29B6-A563-5B3D1A45F254}"/>
              </a:ext>
            </a:extLst>
          </p:cNvPr>
          <p:cNvGrpSpPr/>
          <p:nvPr/>
        </p:nvGrpSpPr>
        <p:grpSpPr>
          <a:xfrm>
            <a:off x="4499090" y="4177703"/>
            <a:ext cx="579006" cy="544106"/>
            <a:chOff x="8667906" y="1624760"/>
            <a:chExt cx="579006" cy="544106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B4B82A7A-FB3F-50AD-369C-D28D30DFEDF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5A97FD-93A6-6914-6FB3-4B7E5283E88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A395577-29B6-B020-9C90-F6196A6B8F7D}"/>
              </a:ext>
            </a:extLst>
          </p:cNvPr>
          <p:cNvGrpSpPr/>
          <p:nvPr/>
        </p:nvGrpSpPr>
        <p:grpSpPr>
          <a:xfrm>
            <a:off x="5726267" y="4177703"/>
            <a:ext cx="579006" cy="544106"/>
            <a:chOff x="8667906" y="1624760"/>
            <a:chExt cx="579006" cy="544106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2D61A32-396F-4D88-6031-A7B1A1EE02C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872E9FF5-9C90-D530-4C27-C5FB2A54725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DE20EED9-79F8-14CE-A3E7-4FBFD7D4EC98}"/>
              </a:ext>
            </a:extLst>
          </p:cNvPr>
          <p:cNvGrpSpPr/>
          <p:nvPr/>
        </p:nvGrpSpPr>
        <p:grpSpPr>
          <a:xfrm>
            <a:off x="6953444" y="4177703"/>
            <a:ext cx="579006" cy="544106"/>
            <a:chOff x="8667906" y="1624760"/>
            <a:chExt cx="579006" cy="544106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066BEB00-8095-9A85-EE17-619FBD07DDE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I</a:t>
              </a:r>
              <a:endParaRPr lang="en-AU" dirty="0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2CB18DF-6437-8B47-DD37-F712C2DB5D4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8DFFA96-32A6-0EB9-8AC1-5D60F6090DE8}"/>
              </a:ext>
            </a:extLst>
          </p:cNvPr>
          <p:cNvCxnSpPr>
            <a:stCxn id="139" idx="6"/>
            <a:endCxn id="142" idx="2"/>
          </p:cNvCxnSpPr>
          <p:nvPr/>
        </p:nvCxnSpPr>
        <p:spPr>
          <a:xfrm>
            <a:off x="5078096" y="2175472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5235395-D026-A284-D2D7-16DB7D4E69A5}"/>
              </a:ext>
            </a:extLst>
          </p:cNvPr>
          <p:cNvCxnSpPr>
            <a:cxnSpLocks/>
            <a:stCxn id="142" idx="6"/>
            <a:endCxn id="145" idx="2"/>
          </p:cNvCxnSpPr>
          <p:nvPr/>
        </p:nvCxnSpPr>
        <p:spPr>
          <a:xfrm>
            <a:off x="6305273" y="2175472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</p:cNvCxnSpPr>
          <p:nvPr/>
        </p:nvCxnSpPr>
        <p:spPr>
          <a:xfrm>
            <a:off x="4811265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5635944C-2DF5-4A2F-B583-C84D7EA4343B}"/>
              </a:ext>
            </a:extLst>
          </p:cNvPr>
          <p:cNvCxnSpPr>
            <a:cxnSpLocks/>
            <a:stCxn id="151" idx="6"/>
            <a:endCxn id="154" idx="2"/>
          </p:cNvCxnSpPr>
          <p:nvPr/>
        </p:nvCxnSpPr>
        <p:spPr>
          <a:xfrm>
            <a:off x="6305273" y="3312614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</p:cNvCxnSpPr>
          <p:nvPr/>
        </p:nvCxnSpPr>
        <p:spPr>
          <a:xfrm>
            <a:off x="6038442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D9D6C8A4-72CD-6C9E-2F17-25D96F53BD40}"/>
              </a:ext>
            </a:extLst>
          </p:cNvPr>
          <p:cNvCxnSpPr>
            <a:cxnSpLocks/>
            <a:stCxn id="148" idx="6"/>
            <a:endCxn id="151" idx="2"/>
          </p:cNvCxnSpPr>
          <p:nvPr/>
        </p:nvCxnSpPr>
        <p:spPr>
          <a:xfrm>
            <a:off x="5078096" y="3312614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9A087E3-E211-68E5-0C1C-1E7F7EA2AC3A}"/>
              </a:ext>
            </a:extLst>
          </p:cNvPr>
          <p:cNvCxnSpPr>
            <a:cxnSpLocks/>
            <a:stCxn id="160" idx="6"/>
            <a:endCxn id="163" idx="2"/>
          </p:cNvCxnSpPr>
          <p:nvPr/>
        </p:nvCxnSpPr>
        <p:spPr>
          <a:xfrm>
            <a:off x="6305273" y="4449756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8A12C48D-7518-736B-AE1F-F97F763F9F6F}"/>
              </a:ext>
            </a:extLst>
          </p:cNvPr>
          <p:cNvCxnSpPr>
            <a:cxnSpLocks/>
            <a:stCxn id="157" idx="6"/>
            <a:endCxn id="160" idx="2"/>
          </p:cNvCxnSpPr>
          <p:nvPr/>
        </p:nvCxnSpPr>
        <p:spPr>
          <a:xfrm>
            <a:off x="5078096" y="4449756"/>
            <a:ext cx="648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7242948" y="2447525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4788594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51" idx="4"/>
            <a:endCxn id="160" idx="0"/>
          </p:cNvCxnSpPr>
          <p:nvPr/>
        </p:nvCxnSpPr>
        <p:spPr>
          <a:xfrm>
            <a:off x="6015771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>
            <a:off x="7242948" y="3584667"/>
            <a:ext cx="0" cy="59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D49329-4D30-DBDB-787D-37E8F4E8809A}"/>
              </a:ext>
            </a:extLst>
          </p:cNvPr>
          <p:cNvSpPr txBox="1"/>
          <p:nvPr/>
        </p:nvSpPr>
        <p:spPr>
          <a:xfrm>
            <a:off x="8743479" y="328912"/>
            <a:ext cx="283388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What order do the nodes get visited when you call </a:t>
            </a:r>
            <a:r>
              <a:rPr lang="en-CA" b="1" dirty="0"/>
              <a:t>Breadth-first-search(A)</a:t>
            </a:r>
            <a:r>
              <a:rPr lang="en-CA" dirty="0"/>
              <a:t>? </a:t>
            </a:r>
            <a:br>
              <a:rPr lang="en-CA" dirty="0"/>
            </a:br>
            <a:r>
              <a:rPr lang="en-CA" dirty="0"/>
              <a:t>Trace through the entire call.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4E2B469-0675-2241-FE22-1567C2DB4BBD}"/>
              </a:ext>
            </a:extLst>
          </p:cNvPr>
          <p:cNvCxnSpPr>
            <a:cxnSpLocks/>
            <a:stCxn id="145" idx="3"/>
            <a:endCxn id="151" idx="7"/>
          </p:cNvCxnSpPr>
          <p:nvPr/>
        </p:nvCxnSpPr>
        <p:spPr>
          <a:xfrm flipH="1">
            <a:off x="6220480" y="2367843"/>
            <a:ext cx="817758" cy="7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5C732A-4ACF-A7EE-C928-D59B1F7AAD05}"/>
              </a:ext>
            </a:extLst>
          </p:cNvPr>
          <p:cNvCxnSpPr>
            <a:cxnSpLocks/>
            <a:stCxn id="160" idx="1"/>
            <a:endCxn id="139" idx="5"/>
          </p:cNvCxnSpPr>
          <p:nvPr/>
        </p:nvCxnSpPr>
        <p:spPr>
          <a:xfrm flipH="1" flipV="1">
            <a:off x="4993303" y="2367843"/>
            <a:ext cx="817758" cy="1889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A9F5EE3-EE4F-D3CA-A6BF-ACC2F4341816}"/>
              </a:ext>
            </a:extLst>
          </p:cNvPr>
          <p:cNvSpPr txBox="1"/>
          <p:nvPr/>
        </p:nvSpPr>
        <p:spPr>
          <a:xfrm>
            <a:off x="657461" y="1903419"/>
            <a:ext cx="2803655" cy="34163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b="1" dirty="0"/>
              <a:t>Breadth-first-search(root)</a:t>
            </a:r>
          </a:p>
          <a:p>
            <a:r>
              <a:rPr lang="en-CA" dirty="0"/>
              <a:t>S = empty </a:t>
            </a:r>
            <a:r>
              <a:rPr lang="en-CA" b="1" dirty="0">
                <a:solidFill>
                  <a:srgbClr val="FF0000"/>
                </a:solidFill>
              </a:rPr>
              <a:t>queue</a:t>
            </a:r>
          </a:p>
          <a:p>
            <a:r>
              <a:rPr lang="en-CA" dirty="0"/>
              <a:t>visited = {}   // hash table</a:t>
            </a:r>
          </a:p>
          <a:p>
            <a:endParaRPr lang="en-CA" dirty="0"/>
          </a:p>
          <a:p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enqueue</a:t>
            </a:r>
            <a:r>
              <a:rPr lang="en-CA" dirty="0"/>
              <a:t>(root)</a:t>
            </a:r>
          </a:p>
          <a:p>
            <a:r>
              <a:rPr lang="en-CA" dirty="0"/>
              <a:t>while not </a:t>
            </a:r>
            <a:r>
              <a:rPr lang="en-CA" dirty="0" err="1"/>
              <a:t>S.empty</a:t>
            </a:r>
            <a:r>
              <a:rPr lang="en-CA" dirty="0"/>
              <a:t>():</a:t>
            </a:r>
            <a:br>
              <a:rPr lang="en-CA" dirty="0"/>
            </a:br>
            <a:r>
              <a:rPr lang="en-CA" dirty="0"/>
              <a:t>    p = </a:t>
            </a:r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dequeue</a:t>
            </a:r>
            <a:r>
              <a:rPr lang="en-CA" dirty="0"/>
              <a:t>()</a:t>
            </a:r>
            <a:br>
              <a:rPr lang="en-CA" dirty="0"/>
            </a:br>
            <a:r>
              <a:rPr lang="en-CA" dirty="0"/>
              <a:t>    visit p</a:t>
            </a:r>
            <a:br>
              <a:rPr lang="en-CA" dirty="0"/>
            </a:br>
            <a:r>
              <a:rPr lang="en-CA" dirty="0"/>
              <a:t>    </a:t>
            </a:r>
            <a:r>
              <a:rPr lang="en-CA" dirty="0" err="1"/>
              <a:t>visited.add</a:t>
            </a:r>
            <a:r>
              <a:rPr lang="en-CA" dirty="0"/>
              <a:t>(p)</a:t>
            </a:r>
            <a:br>
              <a:rPr lang="en-CA" dirty="0"/>
            </a:br>
            <a:r>
              <a:rPr lang="en-CA" dirty="0"/>
              <a:t>    for each neighbor n of p:</a:t>
            </a:r>
            <a:br>
              <a:rPr lang="en-CA" dirty="0"/>
            </a:br>
            <a:r>
              <a:rPr lang="en-CA" dirty="0"/>
              <a:t>       if n not in visited:</a:t>
            </a:r>
          </a:p>
          <a:p>
            <a:r>
              <a:rPr lang="en-CA" dirty="0"/>
              <a:t>          </a:t>
            </a:r>
            <a:r>
              <a:rPr lang="en-CA" dirty="0" err="1"/>
              <a:t>S.</a:t>
            </a:r>
            <a:r>
              <a:rPr lang="en-CA" b="1" dirty="0" err="1">
                <a:solidFill>
                  <a:srgbClr val="FF0000"/>
                </a:solidFill>
              </a:rPr>
              <a:t>enqueue</a:t>
            </a:r>
            <a:r>
              <a:rPr lang="en-CA" dirty="0"/>
              <a:t>(n)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C88C60-E67C-EFA1-1C95-6F050129D388}"/>
              </a:ext>
            </a:extLst>
          </p:cNvPr>
          <p:cNvSpPr txBox="1"/>
          <p:nvPr/>
        </p:nvSpPr>
        <p:spPr>
          <a:xfrm>
            <a:off x="306059" y="5582003"/>
            <a:ext cx="2025282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Important </a:t>
            </a:r>
            <a:br>
              <a:rPr lang="en-CA" b="1" dirty="0"/>
            </a:br>
            <a:r>
              <a:rPr lang="en-CA" dirty="0"/>
              <a:t>Check neighbors in alphabetical order (for this example).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B10D6D4-E5F7-EE77-A733-CC322A5C9F09}"/>
              </a:ext>
            </a:extLst>
          </p:cNvPr>
          <p:cNvCxnSpPr>
            <a:cxnSpLocks/>
          </p:cNvCxnSpPr>
          <p:nvPr/>
        </p:nvCxnSpPr>
        <p:spPr>
          <a:xfrm flipV="1">
            <a:off x="785931" y="4721809"/>
            <a:ext cx="226710" cy="860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5AA0141-C067-71B9-24F3-9D7F32570532}"/>
              </a:ext>
            </a:extLst>
          </p:cNvPr>
          <p:cNvSpPr txBox="1"/>
          <p:nvPr/>
        </p:nvSpPr>
        <p:spPr>
          <a:xfrm>
            <a:off x="8743479" y="2765300"/>
            <a:ext cx="24289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Breadth-first visit order:</a:t>
            </a:r>
            <a:br>
              <a:rPr lang="en-CA" dirty="0"/>
            </a:br>
            <a:r>
              <a:rPr lang="en-CA" dirty="0"/>
              <a:t>A, B, D, E, C, G, F, H, I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766968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8B71F7-58D8-D027-A4F3-C30B55D95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210111"/>
            <a:ext cx="5157787" cy="823912"/>
          </a:xfrm>
        </p:spPr>
        <p:txBody>
          <a:bodyPr/>
          <a:lstStyle/>
          <a:p>
            <a:r>
              <a:rPr lang="en-CA" dirty="0"/>
              <a:t>Depth-first Search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9548938-27D3-8EF8-D58C-87DDE41DC19A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836612" y="2034023"/>
                <a:ext cx="5157787" cy="2671762"/>
              </a:xfrm>
            </p:spPr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CA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i="1" dirty="0" err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CA" i="1" dirty="0" err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A" i="1" dirty="0" err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CA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CA" dirty="0"/>
                  <a:t>worst-case performance</a:t>
                </a:r>
              </a:p>
              <a:p>
                <a:r>
                  <a:rPr lang="en-CA" dirty="0"/>
                  <a:t>Uses a </a:t>
                </a:r>
                <a:r>
                  <a:rPr lang="en-CA" b="1" dirty="0"/>
                  <a:t>stack</a:t>
                </a:r>
              </a:p>
              <a:p>
                <a:r>
                  <a:rPr lang="en-CA" dirty="0"/>
                  <a:t>Visits nodes “far” from root first</a:t>
                </a:r>
              </a:p>
              <a:p>
                <a14:m>
                  <m:oMath xmlns:m="http://schemas.openxmlformats.org/officeDocument/2006/math">
                    <m:r>
                      <a:rPr lang="en-AU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AU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AU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AU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AU" dirty="0"/>
                  <a:t>memory usage</a:t>
                </a:r>
              </a:p>
              <a:p>
                <a:pPr lvl="1"/>
                <a:r>
                  <a:rPr lang="en-AU" dirty="0"/>
                  <a:t>E.g. when search a tree, only needs to store nodes along one path from root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9548938-27D3-8EF8-D58C-87DDE41DC1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836612" y="2034023"/>
                <a:ext cx="5157787" cy="2671762"/>
              </a:xfrm>
              <a:blipFill>
                <a:blip r:embed="rId2"/>
                <a:stretch>
                  <a:fillRect l="-1773" t="-4795" b="-25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0D2A85B-C50C-E478-10C6-B3B06F6B5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210111"/>
            <a:ext cx="5183188" cy="823912"/>
          </a:xfrm>
        </p:spPr>
        <p:txBody>
          <a:bodyPr/>
          <a:lstStyle/>
          <a:p>
            <a:r>
              <a:rPr lang="en-CA" dirty="0"/>
              <a:t>Breadth-first Search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3263897A-82CF-F5FA-ADE5-A76DCF296888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>
              <a:xfrm>
                <a:off x="6169024" y="2034023"/>
                <a:ext cx="5183188" cy="2467447"/>
              </a:xfrm>
            </p:spPr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CA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i="1" dirty="0" err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CA" i="1" dirty="0" err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A" i="1" dirty="0" err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CA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CA" dirty="0"/>
                  <a:t>worst-case performance</a:t>
                </a:r>
              </a:p>
              <a:p>
                <a:r>
                  <a:rPr lang="en-CA" dirty="0"/>
                  <a:t>Uses a </a:t>
                </a:r>
                <a:r>
                  <a:rPr lang="en-CA" b="1" dirty="0"/>
                  <a:t>queue</a:t>
                </a:r>
              </a:p>
              <a:p>
                <a:r>
                  <a:rPr lang="en-CA" dirty="0"/>
                  <a:t>Visits nodes closer to start point</a:t>
                </a:r>
              </a:p>
              <a:p>
                <a14:m>
                  <m:oMath xmlns:m="http://schemas.openxmlformats.org/officeDocument/2006/math">
                    <m:r>
                      <a:rPr lang="en-AU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AU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AU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AU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AU" dirty="0"/>
                  <a:t>memory usage</a:t>
                </a:r>
              </a:p>
              <a:p>
                <a:pPr lvl="1"/>
                <a:r>
                  <a:rPr lang="en-CA" dirty="0"/>
                  <a:t>In some situations, can use much more memory than depth-first search</a:t>
                </a:r>
                <a:endParaRPr lang="en-AU" dirty="0"/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3263897A-82CF-F5FA-ADE5-A76DCF2968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xfrm>
                <a:off x="6169024" y="2034023"/>
                <a:ext cx="5183188" cy="2467447"/>
              </a:xfrm>
              <a:blipFill>
                <a:blip r:embed="rId3"/>
                <a:stretch>
                  <a:fillRect l="-1882" t="-5198" r="-824" b="-2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A504C4-DEEE-9F0B-1735-8970FC75E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42</a:t>
            </a:fld>
            <a:endParaRPr lang="en-AU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5C03012-C71B-E0B3-F00A-15799EE8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Depth-first vs Breadth-first Search</a:t>
            </a:r>
            <a:endParaRPr lang="en-A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5A6D40-45F3-3AD8-92C8-789998D88DAE}"/>
              </a:ext>
            </a:extLst>
          </p:cNvPr>
          <p:cNvSpPr txBox="1"/>
          <p:nvPr/>
        </p:nvSpPr>
        <p:spPr>
          <a:xfrm>
            <a:off x="1277137" y="5324723"/>
            <a:ext cx="2909453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Many different variations of these search algorithms!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771BA41-C87A-6AAD-29C9-010801EF058D}"/>
              </a:ext>
            </a:extLst>
          </p:cNvPr>
          <p:cNvSpPr txBox="1"/>
          <p:nvPr/>
        </p:nvSpPr>
        <p:spPr>
          <a:xfrm>
            <a:off x="5504963" y="4587455"/>
            <a:ext cx="3492306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E.g. you could of depth-first search until you find a region of interest, then switch to breadth-first.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DB2908-32D2-7593-674D-6E98C06D86A0}"/>
              </a:ext>
            </a:extLst>
          </p:cNvPr>
          <p:cNvSpPr txBox="1"/>
          <p:nvPr/>
        </p:nvSpPr>
        <p:spPr>
          <a:xfrm>
            <a:off x="5504963" y="5726610"/>
            <a:ext cx="3492306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E.g. for some graphs (e.g. trees) you may be able to get rid of the </a:t>
            </a:r>
            <a:r>
              <a:rPr lang="en-CA" b="1" dirty="0"/>
              <a:t>visited</a:t>
            </a:r>
            <a:r>
              <a:rPr lang="en-CA" dirty="0"/>
              <a:t> list, thus saving memory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FB705CF-4F38-369A-3DDA-5C0E1755C347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>
          <a:xfrm flipV="1">
            <a:off x="4186590" y="5049120"/>
            <a:ext cx="1318373" cy="598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7AFE5F9-7F07-7C74-3EA8-C35DCB3FCC8A}"/>
              </a:ext>
            </a:extLst>
          </p:cNvPr>
          <p:cNvCxnSpPr>
            <a:stCxn id="23" idx="3"/>
            <a:endCxn id="25" idx="1"/>
          </p:cNvCxnSpPr>
          <p:nvPr/>
        </p:nvCxnSpPr>
        <p:spPr>
          <a:xfrm>
            <a:off x="4186590" y="5647889"/>
            <a:ext cx="1318373" cy="540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237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6E9B4B-2882-F9DC-8C2A-F067BBC26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43</a:t>
            </a:fld>
            <a:endParaRPr lang="en-A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2CE639C-2775-56C6-B384-9D2D73295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3151" y="0"/>
            <a:ext cx="68722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C8ECD6-ABC1-4505-C651-86D778F9E80E}"/>
              </a:ext>
            </a:extLst>
          </p:cNvPr>
          <p:cNvSpPr txBox="1"/>
          <p:nvPr/>
        </p:nvSpPr>
        <p:spPr>
          <a:xfrm>
            <a:off x="251471" y="1096027"/>
            <a:ext cx="27326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dirty="0"/>
              <a:t>Visualization of</a:t>
            </a:r>
            <a:br>
              <a:rPr lang="en-CA" sz="2400" dirty="0"/>
            </a:br>
            <a:r>
              <a:rPr lang="en-CA" sz="2400" b="1" dirty="0"/>
              <a:t>Breadth First </a:t>
            </a:r>
            <a:r>
              <a:rPr lang="en-CA" sz="2400" dirty="0"/>
              <a:t>Search</a:t>
            </a:r>
            <a:br>
              <a:rPr lang="en-CA" sz="2400" dirty="0"/>
            </a:br>
            <a:r>
              <a:rPr lang="en-CA" sz="2400" dirty="0"/>
              <a:t>from </a:t>
            </a:r>
            <a:r>
              <a:rPr lang="en-CA" sz="2400" dirty="0">
                <a:hlinkClick r:id="rId3"/>
              </a:rPr>
              <a:t>this article</a:t>
            </a:r>
            <a:r>
              <a:rPr lang="en-CA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20687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6E9B4B-2882-F9DC-8C2A-F067BBC26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44</a:t>
            </a:fld>
            <a:endParaRPr lang="en-A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2CE639C-2775-56C6-B384-9D2D73295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9832" y="906888"/>
            <a:ext cx="5210366" cy="5200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C8ECD6-ABC1-4505-C651-86D778F9E80E}"/>
              </a:ext>
            </a:extLst>
          </p:cNvPr>
          <p:cNvSpPr txBox="1"/>
          <p:nvPr/>
        </p:nvSpPr>
        <p:spPr>
          <a:xfrm>
            <a:off x="7588679" y="326636"/>
            <a:ext cx="2732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b="1" dirty="0"/>
              <a:t>Breadth First </a:t>
            </a:r>
            <a:r>
              <a:rPr lang="en-CA" sz="2400" dirty="0"/>
              <a:t>Search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6CD62A1B-7162-2BE6-9BE7-351657B34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02" y="906888"/>
            <a:ext cx="5210366" cy="5200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5FF7FB-459F-0AEC-14E6-280575C1912C}"/>
              </a:ext>
            </a:extLst>
          </p:cNvPr>
          <p:cNvSpPr txBox="1"/>
          <p:nvPr/>
        </p:nvSpPr>
        <p:spPr>
          <a:xfrm>
            <a:off x="2090352" y="326636"/>
            <a:ext cx="2494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2400" b="1" dirty="0"/>
              <a:t>Depth First </a:t>
            </a:r>
            <a:r>
              <a:rPr lang="en-CA" sz="2400" dirty="0"/>
              <a:t>Search</a:t>
            </a:r>
          </a:p>
        </p:txBody>
      </p:sp>
    </p:spTree>
    <p:extLst>
      <p:ext uri="{BB962C8B-B14F-4D97-AF65-F5344CB8AC3E}">
        <p14:creationId xmlns:p14="http://schemas.microsoft.com/office/powerpoint/2010/main" val="39442931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45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94716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Shortest paths</a:t>
            </a:r>
            <a:endParaRPr lang="en-AU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DF2E46F-059E-5531-7759-2232DA3CD305}"/>
              </a:ext>
            </a:extLst>
          </p:cNvPr>
          <p:cNvGrpSpPr/>
          <p:nvPr/>
        </p:nvGrpSpPr>
        <p:grpSpPr>
          <a:xfrm>
            <a:off x="712430" y="1027026"/>
            <a:ext cx="4770121" cy="544106"/>
            <a:chOff x="4499090" y="1903419"/>
            <a:chExt cx="4770121" cy="544106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992225F3-C120-81A4-11F7-6D75EA80AAD3}"/>
                </a:ext>
              </a:extLst>
            </p:cNvPr>
            <p:cNvGrpSpPr/>
            <p:nvPr/>
          </p:nvGrpSpPr>
          <p:grpSpPr>
            <a:xfrm>
              <a:off x="4499090" y="1903419"/>
              <a:ext cx="579006" cy="544106"/>
              <a:chOff x="8667906" y="1624760"/>
              <a:chExt cx="579006" cy="544106"/>
            </a:xfrm>
          </p:grpSpPr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490C474-69C7-E804-5756-D71768810164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A</a:t>
                </a:r>
                <a:endParaRPr lang="en-AU" dirty="0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CB6B7F04-CB48-CE07-0644-838D41E68C0C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61424559-3F7F-9A74-B06B-BF102BCA3DA3}"/>
                </a:ext>
              </a:extLst>
            </p:cNvPr>
            <p:cNvGrpSpPr/>
            <p:nvPr/>
          </p:nvGrpSpPr>
          <p:grpSpPr>
            <a:xfrm>
              <a:off x="6595324" y="1903419"/>
              <a:ext cx="579006" cy="544106"/>
              <a:chOff x="8667906" y="1624760"/>
              <a:chExt cx="579006" cy="544106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70F5645-520F-A38A-3AB3-5BE13A3128DA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B</a:t>
                </a:r>
                <a:endParaRPr lang="en-AU" dirty="0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05FCDA91-27B4-3ADC-ECE4-507FCFD0D053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B68E3897-16E5-6EE0-862D-2942BAA3443E}"/>
                </a:ext>
              </a:extLst>
            </p:cNvPr>
            <p:cNvGrpSpPr/>
            <p:nvPr/>
          </p:nvGrpSpPr>
          <p:grpSpPr>
            <a:xfrm>
              <a:off x="8690205" y="1903419"/>
              <a:ext cx="579006" cy="544106"/>
              <a:chOff x="8667906" y="1624760"/>
              <a:chExt cx="579006" cy="544106"/>
            </a:xfrm>
          </p:grpSpPr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9F00BD0E-553F-7834-51FC-FF488737A43F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C</a:t>
                </a:r>
                <a:endParaRPr lang="en-AU" dirty="0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193C791A-6BBA-8BF3-15EB-D0268C48BCD2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164" name="Straight Arrow Connector 163">
              <a:extLst>
                <a:ext uri="{FF2B5EF4-FFF2-40B4-BE49-F238E27FC236}">
                  <a16:creationId xmlns:a16="http://schemas.microsoft.com/office/drawing/2014/main" id="{D8DFFA96-32A6-0EB9-8AC1-5D60F6090DE8}"/>
                </a:ext>
              </a:extLst>
            </p:cNvPr>
            <p:cNvCxnSpPr>
              <a:cxnSpLocks/>
            </p:cNvCxnSpPr>
            <p:nvPr/>
          </p:nvCxnSpPr>
          <p:spPr>
            <a:xfrm>
              <a:off x="5078095" y="2175472"/>
              <a:ext cx="151723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C5235395-D026-A284-D2D7-16DB7D4E69A5}"/>
                </a:ext>
              </a:extLst>
            </p:cNvPr>
            <p:cNvCxnSpPr>
              <a:cxnSpLocks/>
            </p:cNvCxnSpPr>
            <p:nvPr/>
          </p:nvCxnSpPr>
          <p:spPr>
            <a:xfrm>
              <a:off x="7174329" y="2175472"/>
              <a:ext cx="15158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  <a:endCxn id="148" idx="0"/>
          </p:cNvCxnSpPr>
          <p:nvPr/>
        </p:nvCxnSpPr>
        <p:spPr>
          <a:xfrm flipH="1">
            <a:off x="1001934" y="1571132"/>
            <a:ext cx="22671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  <a:stCxn id="151" idx="0"/>
            <a:endCxn id="142" idx="4"/>
          </p:cNvCxnSpPr>
          <p:nvPr/>
        </p:nvCxnSpPr>
        <p:spPr>
          <a:xfrm flipV="1">
            <a:off x="3098168" y="1571132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6BF6D51-6833-3FC1-5200-E7659C53CEA4}"/>
              </a:ext>
            </a:extLst>
          </p:cNvPr>
          <p:cNvGrpSpPr/>
          <p:nvPr/>
        </p:nvGrpSpPr>
        <p:grpSpPr>
          <a:xfrm>
            <a:off x="712430" y="2813405"/>
            <a:ext cx="4770121" cy="544106"/>
            <a:chOff x="4499090" y="3638491"/>
            <a:chExt cx="4770121" cy="544106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E199B747-6625-FC76-C0BC-D415A81401B6}"/>
                </a:ext>
              </a:extLst>
            </p:cNvPr>
            <p:cNvGrpSpPr/>
            <p:nvPr/>
          </p:nvGrpSpPr>
          <p:grpSpPr>
            <a:xfrm>
              <a:off x="4499090" y="3638491"/>
              <a:ext cx="579006" cy="544106"/>
              <a:chOff x="8667906" y="1624760"/>
              <a:chExt cx="579006" cy="544106"/>
            </a:xfrm>
          </p:grpSpPr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BABBFAB6-E4D6-5F3E-D98D-DE5A8CE9C70D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D</a:t>
                </a:r>
                <a:endParaRPr lang="en-AU" dirty="0"/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ED3DF1B7-339D-AC86-FCA1-2B0E3A01D5B9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4FCBFFA3-0A69-F0E1-D941-2DC7D0A42C5D}"/>
                </a:ext>
              </a:extLst>
            </p:cNvPr>
            <p:cNvGrpSpPr/>
            <p:nvPr/>
          </p:nvGrpSpPr>
          <p:grpSpPr>
            <a:xfrm>
              <a:off x="6595324" y="3638491"/>
              <a:ext cx="579006" cy="544106"/>
              <a:chOff x="8667906" y="1624760"/>
              <a:chExt cx="579006" cy="544106"/>
            </a:xfrm>
          </p:grpSpPr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1E3B9775-2B04-DD5C-8B54-1F8EFC25931D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E</a:t>
                </a:r>
                <a:endParaRPr lang="en-AU" dirty="0"/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08671137-2ED1-49D5-E50F-BC55784746A0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51302ADB-48B1-BAAA-6008-0110202914D5}"/>
                </a:ext>
              </a:extLst>
            </p:cNvPr>
            <p:cNvGrpSpPr/>
            <p:nvPr/>
          </p:nvGrpSpPr>
          <p:grpSpPr>
            <a:xfrm>
              <a:off x="8690205" y="3638491"/>
              <a:ext cx="579006" cy="544106"/>
              <a:chOff x="8667906" y="1624760"/>
              <a:chExt cx="579006" cy="544106"/>
            </a:xfrm>
          </p:grpSpPr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FBDD91C6-3FA2-45DE-3C71-45D0CE25CEF7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F</a:t>
                </a:r>
                <a:endParaRPr lang="en-AU" dirty="0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928C11E6-64FC-2AA5-3EE2-12E8B32E3EBB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167" name="Straight Arrow Connector 166">
              <a:extLst>
                <a:ext uri="{FF2B5EF4-FFF2-40B4-BE49-F238E27FC236}">
                  <a16:creationId xmlns:a16="http://schemas.microsoft.com/office/drawing/2014/main" id="{5635944C-2DF5-4A2F-B583-C84D7EA4343B}"/>
                </a:ext>
              </a:extLst>
            </p:cNvPr>
            <p:cNvCxnSpPr>
              <a:cxnSpLocks/>
            </p:cNvCxnSpPr>
            <p:nvPr/>
          </p:nvCxnSpPr>
          <p:spPr>
            <a:xfrm>
              <a:off x="7174329" y="3910544"/>
              <a:ext cx="15158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D9D6C8A4-72CD-6C9E-2F17-25D96F53BD40}"/>
                </a:ext>
              </a:extLst>
            </p:cNvPr>
            <p:cNvCxnSpPr>
              <a:cxnSpLocks/>
            </p:cNvCxnSpPr>
            <p:nvPr/>
          </p:nvCxnSpPr>
          <p:spPr>
            <a:xfrm>
              <a:off x="5078095" y="3910544"/>
              <a:ext cx="151723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28DA4E-6DC4-90BD-848E-85FB12FADC4F}"/>
              </a:ext>
            </a:extLst>
          </p:cNvPr>
          <p:cNvGrpSpPr/>
          <p:nvPr/>
        </p:nvGrpSpPr>
        <p:grpSpPr>
          <a:xfrm>
            <a:off x="712430" y="4599784"/>
            <a:ext cx="4770121" cy="544106"/>
            <a:chOff x="4499089" y="5476177"/>
            <a:chExt cx="4770121" cy="544106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31FC9B11-B10E-29B6-A563-5B3D1A45F254}"/>
                </a:ext>
              </a:extLst>
            </p:cNvPr>
            <p:cNvGrpSpPr/>
            <p:nvPr/>
          </p:nvGrpSpPr>
          <p:grpSpPr>
            <a:xfrm>
              <a:off x="4499089" y="5476177"/>
              <a:ext cx="579006" cy="544106"/>
              <a:chOff x="8667906" y="1624760"/>
              <a:chExt cx="579006" cy="544106"/>
            </a:xfrm>
          </p:grpSpPr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B4B82A7A-FB3F-50AD-369C-D28D30DFEDFE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G</a:t>
                </a:r>
                <a:endParaRPr lang="en-AU" dirty="0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35A97FD-93A6-6914-6FB3-4B7E5283E881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7A395577-29B6-B020-9C90-F6196A6B8F7D}"/>
                </a:ext>
              </a:extLst>
            </p:cNvPr>
            <p:cNvGrpSpPr/>
            <p:nvPr/>
          </p:nvGrpSpPr>
          <p:grpSpPr>
            <a:xfrm>
              <a:off x="6594646" y="5476177"/>
              <a:ext cx="579006" cy="544106"/>
              <a:chOff x="8667906" y="1624760"/>
              <a:chExt cx="579006" cy="544106"/>
            </a:xfrm>
          </p:grpSpPr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32D61A32-396F-4D88-6031-A7B1A1EE02C7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H</a:t>
                </a:r>
                <a:endParaRPr lang="en-AU" dirty="0"/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872E9FF5-9C90-D530-4C27-C5FB2A54725E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DE20EED9-79F8-14CE-A3E7-4FBFD7D4EC98}"/>
                </a:ext>
              </a:extLst>
            </p:cNvPr>
            <p:cNvGrpSpPr/>
            <p:nvPr/>
          </p:nvGrpSpPr>
          <p:grpSpPr>
            <a:xfrm>
              <a:off x="8690204" y="5476177"/>
              <a:ext cx="579006" cy="544106"/>
              <a:chOff x="8667906" y="1624760"/>
              <a:chExt cx="579006" cy="544106"/>
            </a:xfrm>
          </p:grpSpPr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066BEB00-8095-9A85-EE17-619FBD07DDE0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I</a:t>
                </a:r>
                <a:endParaRPr lang="en-AU" dirty="0"/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B2CB18DF-6437-8B47-DD37-F712C2DB5D49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E9A087E3-E211-68E5-0C1C-1E7F7EA2AC3A}"/>
                </a:ext>
              </a:extLst>
            </p:cNvPr>
            <p:cNvCxnSpPr>
              <a:cxnSpLocks/>
            </p:cNvCxnSpPr>
            <p:nvPr/>
          </p:nvCxnSpPr>
          <p:spPr>
            <a:xfrm>
              <a:off x="7173652" y="5748230"/>
              <a:ext cx="15165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8A12C48D-7518-736B-AE1F-F97F763F9F6F}"/>
                </a:ext>
              </a:extLst>
            </p:cNvPr>
            <p:cNvCxnSpPr>
              <a:cxnSpLocks/>
            </p:cNvCxnSpPr>
            <p:nvPr/>
          </p:nvCxnSpPr>
          <p:spPr>
            <a:xfrm>
              <a:off x="5078095" y="5748230"/>
              <a:ext cx="15165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5193049" y="1571132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1001934" y="3357511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60" idx="0"/>
            <a:endCxn id="151" idx="4"/>
          </p:cNvCxnSpPr>
          <p:nvPr/>
        </p:nvCxnSpPr>
        <p:spPr>
          <a:xfrm flipV="1">
            <a:off x="3097491" y="3357511"/>
            <a:ext cx="677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>
            <a:off x="5193049" y="3357511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phic 1" descr="Question Mark with solid fill">
            <a:extLst>
              <a:ext uri="{FF2B5EF4-FFF2-40B4-BE49-F238E27FC236}">
                <a16:creationId xmlns:a16="http://schemas.microsoft.com/office/drawing/2014/main" id="{9E6992D3-72DC-57AE-6B5A-A7002ABC4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26135" y="306778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D49329-4D30-DBDB-787D-37E8F4E8809A}"/>
              </a:ext>
            </a:extLst>
          </p:cNvPr>
          <p:cNvSpPr txBox="1"/>
          <p:nvPr/>
        </p:nvSpPr>
        <p:spPr>
          <a:xfrm>
            <a:off x="1668364" y="5345263"/>
            <a:ext cx="283388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The numbers on the edges represent </a:t>
            </a:r>
            <a:r>
              <a:rPr lang="en-CA" b="1" dirty="0"/>
              <a:t>weights</a:t>
            </a:r>
            <a:r>
              <a:rPr lang="en-CA" dirty="0"/>
              <a:t>, e.g. the </a:t>
            </a:r>
            <a:r>
              <a:rPr lang="en-CA" b="1" dirty="0"/>
              <a:t>cost</a:t>
            </a:r>
            <a:r>
              <a:rPr lang="en-CA" dirty="0"/>
              <a:t> of moving between the two given nodes.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C5D5DC-FCE9-1834-BAD6-20C1C172741A}"/>
              </a:ext>
            </a:extLst>
          </p:cNvPr>
          <p:cNvSpPr txBox="1"/>
          <p:nvPr/>
        </p:nvSpPr>
        <p:spPr>
          <a:xfrm>
            <a:off x="1869178" y="9364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3</a:t>
            </a:r>
            <a:endParaRPr lang="en-A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CC01-6DAD-9730-CAE8-A71468BA5B4C}"/>
              </a:ext>
            </a:extLst>
          </p:cNvPr>
          <p:cNvSpPr txBox="1"/>
          <p:nvPr/>
        </p:nvSpPr>
        <p:spPr>
          <a:xfrm>
            <a:off x="3975844" y="9296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12247A-8D15-7A94-7958-C35D97C41D30}"/>
              </a:ext>
            </a:extLst>
          </p:cNvPr>
          <p:cNvSpPr txBox="1"/>
          <p:nvPr/>
        </p:nvSpPr>
        <p:spPr>
          <a:xfrm>
            <a:off x="5180865" y="19784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5</a:t>
            </a:r>
            <a:endParaRPr lang="en-A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D90579-E267-5A9B-8DF4-1EDE24CAB4B8}"/>
              </a:ext>
            </a:extLst>
          </p:cNvPr>
          <p:cNvSpPr txBox="1"/>
          <p:nvPr/>
        </p:nvSpPr>
        <p:spPr>
          <a:xfrm>
            <a:off x="5180865" y="37648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9F2E8E-D229-686B-D520-AD4D85525FF1}"/>
              </a:ext>
            </a:extLst>
          </p:cNvPr>
          <p:cNvSpPr txBox="1"/>
          <p:nvPr/>
        </p:nvSpPr>
        <p:spPr>
          <a:xfrm>
            <a:off x="3978794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191E2B-3E4D-0639-0B70-751A1379CF00}"/>
              </a:ext>
            </a:extLst>
          </p:cNvPr>
          <p:cNvSpPr txBox="1"/>
          <p:nvPr/>
        </p:nvSpPr>
        <p:spPr>
          <a:xfrm>
            <a:off x="3091738" y="37293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5F0FA8-3BCD-98C6-3D0D-CE7E6A34342E}"/>
              </a:ext>
            </a:extLst>
          </p:cNvPr>
          <p:cNvSpPr txBox="1"/>
          <p:nvPr/>
        </p:nvSpPr>
        <p:spPr>
          <a:xfrm>
            <a:off x="1807079" y="45659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2</a:t>
            </a:r>
            <a:endParaRPr lang="en-AU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A50A9A-529F-D6C6-10E8-21995B8330D9}"/>
              </a:ext>
            </a:extLst>
          </p:cNvPr>
          <p:cNvSpPr txBox="1"/>
          <p:nvPr/>
        </p:nvSpPr>
        <p:spPr>
          <a:xfrm>
            <a:off x="989075" y="37183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DF7B3A-3264-A910-EF4E-5A5AFA569F64}"/>
              </a:ext>
            </a:extLst>
          </p:cNvPr>
          <p:cNvSpPr txBox="1"/>
          <p:nvPr/>
        </p:nvSpPr>
        <p:spPr>
          <a:xfrm>
            <a:off x="1013269" y="1942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DF349C-7875-C94C-B439-6044242FACF0}"/>
              </a:ext>
            </a:extLst>
          </p:cNvPr>
          <p:cNvSpPr txBox="1"/>
          <p:nvPr/>
        </p:nvSpPr>
        <p:spPr>
          <a:xfrm>
            <a:off x="1847703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6</a:t>
            </a:r>
            <a:endParaRPr lang="en-A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974666-0854-5C27-F936-0281AB6D34CC}"/>
              </a:ext>
            </a:extLst>
          </p:cNvPr>
          <p:cNvSpPr txBox="1"/>
          <p:nvPr/>
        </p:nvSpPr>
        <p:spPr>
          <a:xfrm>
            <a:off x="3900678" y="4567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4</a:t>
            </a:r>
            <a:endParaRPr lang="en-AU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0B498C-4EF5-1F55-B964-FE3241D8A3F8}"/>
              </a:ext>
            </a:extLst>
          </p:cNvPr>
          <p:cNvSpPr txBox="1"/>
          <p:nvPr/>
        </p:nvSpPr>
        <p:spPr>
          <a:xfrm>
            <a:off x="3085306" y="19832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329B8C2-3C7F-17E4-298A-8708F4C75FA5}"/>
              </a:ext>
            </a:extLst>
          </p:cNvPr>
          <p:cNvSpPr txBox="1"/>
          <p:nvPr/>
        </p:nvSpPr>
        <p:spPr>
          <a:xfrm>
            <a:off x="6539064" y="306778"/>
            <a:ext cx="2336021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What is the </a:t>
            </a:r>
            <a:r>
              <a:rPr lang="en-CA" b="1" dirty="0"/>
              <a:t>adjacency matrix</a:t>
            </a:r>
            <a:r>
              <a:rPr lang="en-CA" dirty="0"/>
              <a:t> representation of this graph?</a:t>
            </a:r>
          </a:p>
        </p:txBody>
      </p:sp>
    </p:spTree>
    <p:extLst>
      <p:ext uri="{BB962C8B-B14F-4D97-AF65-F5344CB8AC3E}">
        <p14:creationId xmlns:p14="http://schemas.microsoft.com/office/powerpoint/2010/main" val="41969307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46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94716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Shortest paths</a:t>
            </a:r>
            <a:endParaRPr lang="en-AU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DF2E46F-059E-5531-7759-2232DA3CD305}"/>
              </a:ext>
            </a:extLst>
          </p:cNvPr>
          <p:cNvGrpSpPr/>
          <p:nvPr/>
        </p:nvGrpSpPr>
        <p:grpSpPr>
          <a:xfrm>
            <a:off x="712430" y="1027026"/>
            <a:ext cx="4770121" cy="544106"/>
            <a:chOff x="4499090" y="1903419"/>
            <a:chExt cx="4770121" cy="544106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992225F3-C120-81A4-11F7-6D75EA80AAD3}"/>
                </a:ext>
              </a:extLst>
            </p:cNvPr>
            <p:cNvGrpSpPr/>
            <p:nvPr/>
          </p:nvGrpSpPr>
          <p:grpSpPr>
            <a:xfrm>
              <a:off x="4499090" y="1903419"/>
              <a:ext cx="579006" cy="544106"/>
              <a:chOff x="8667906" y="1624760"/>
              <a:chExt cx="579006" cy="544106"/>
            </a:xfrm>
          </p:grpSpPr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490C474-69C7-E804-5756-D71768810164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A</a:t>
                </a:r>
                <a:endParaRPr lang="en-AU" dirty="0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CB6B7F04-CB48-CE07-0644-838D41E68C0C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61424559-3F7F-9A74-B06B-BF102BCA3DA3}"/>
                </a:ext>
              </a:extLst>
            </p:cNvPr>
            <p:cNvGrpSpPr/>
            <p:nvPr/>
          </p:nvGrpSpPr>
          <p:grpSpPr>
            <a:xfrm>
              <a:off x="6595324" y="1903419"/>
              <a:ext cx="579006" cy="544106"/>
              <a:chOff x="8667906" y="1624760"/>
              <a:chExt cx="579006" cy="544106"/>
            </a:xfrm>
          </p:grpSpPr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70F5645-520F-A38A-3AB3-5BE13A3128DA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B</a:t>
                </a:r>
                <a:endParaRPr lang="en-AU" dirty="0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05FCDA91-27B4-3ADC-ECE4-507FCFD0D053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B68E3897-16E5-6EE0-862D-2942BAA3443E}"/>
                </a:ext>
              </a:extLst>
            </p:cNvPr>
            <p:cNvGrpSpPr/>
            <p:nvPr/>
          </p:nvGrpSpPr>
          <p:grpSpPr>
            <a:xfrm>
              <a:off x="8690205" y="1903419"/>
              <a:ext cx="579006" cy="544106"/>
              <a:chOff x="8667906" y="1624760"/>
              <a:chExt cx="579006" cy="544106"/>
            </a:xfrm>
          </p:grpSpPr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9F00BD0E-553F-7834-51FC-FF488737A43F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C</a:t>
                </a:r>
                <a:endParaRPr lang="en-AU" dirty="0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193C791A-6BBA-8BF3-15EB-D0268C48BCD2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164" name="Straight Arrow Connector 163">
              <a:extLst>
                <a:ext uri="{FF2B5EF4-FFF2-40B4-BE49-F238E27FC236}">
                  <a16:creationId xmlns:a16="http://schemas.microsoft.com/office/drawing/2014/main" id="{D8DFFA96-32A6-0EB9-8AC1-5D60F6090DE8}"/>
                </a:ext>
              </a:extLst>
            </p:cNvPr>
            <p:cNvCxnSpPr>
              <a:cxnSpLocks/>
            </p:cNvCxnSpPr>
            <p:nvPr/>
          </p:nvCxnSpPr>
          <p:spPr>
            <a:xfrm>
              <a:off x="5078095" y="2175472"/>
              <a:ext cx="151723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C5235395-D026-A284-D2D7-16DB7D4E69A5}"/>
                </a:ext>
              </a:extLst>
            </p:cNvPr>
            <p:cNvCxnSpPr>
              <a:cxnSpLocks/>
            </p:cNvCxnSpPr>
            <p:nvPr/>
          </p:nvCxnSpPr>
          <p:spPr>
            <a:xfrm>
              <a:off x="7174329" y="2175472"/>
              <a:ext cx="15158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  <a:endCxn id="148" idx="0"/>
          </p:cNvCxnSpPr>
          <p:nvPr/>
        </p:nvCxnSpPr>
        <p:spPr>
          <a:xfrm flipH="1">
            <a:off x="1001934" y="1571132"/>
            <a:ext cx="22671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  <a:stCxn id="151" idx="0"/>
            <a:endCxn id="142" idx="4"/>
          </p:cNvCxnSpPr>
          <p:nvPr/>
        </p:nvCxnSpPr>
        <p:spPr>
          <a:xfrm flipV="1">
            <a:off x="3098168" y="1571132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6BF6D51-6833-3FC1-5200-E7659C53CEA4}"/>
              </a:ext>
            </a:extLst>
          </p:cNvPr>
          <p:cNvGrpSpPr/>
          <p:nvPr/>
        </p:nvGrpSpPr>
        <p:grpSpPr>
          <a:xfrm>
            <a:off x="712430" y="2813405"/>
            <a:ext cx="4770121" cy="544106"/>
            <a:chOff x="4499090" y="3638491"/>
            <a:chExt cx="4770121" cy="544106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E199B747-6625-FC76-C0BC-D415A81401B6}"/>
                </a:ext>
              </a:extLst>
            </p:cNvPr>
            <p:cNvGrpSpPr/>
            <p:nvPr/>
          </p:nvGrpSpPr>
          <p:grpSpPr>
            <a:xfrm>
              <a:off x="4499090" y="3638491"/>
              <a:ext cx="579006" cy="544106"/>
              <a:chOff x="8667906" y="1624760"/>
              <a:chExt cx="579006" cy="544106"/>
            </a:xfrm>
          </p:grpSpPr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BABBFAB6-E4D6-5F3E-D98D-DE5A8CE9C70D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D</a:t>
                </a:r>
                <a:endParaRPr lang="en-AU" dirty="0"/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ED3DF1B7-339D-AC86-FCA1-2B0E3A01D5B9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4FCBFFA3-0A69-F0E1-D941-2DC7D0A42C5D}"/>
                </a:ext>
              </a:extLst>
            </p:cNvPr>
            <p:cNvGrpSpPr/>
            <p:nvPr/>
          </p:nvGrpSpPr>
          <p:grpSpPr>
            <a:xfrm>
              <a:off x="6595324" y="3638491"/>
              <a:ext cx="579006" cy="544106"/>
              <a:chOff x="8667906" y="1624760"/>
              <a:chExt cx="579006" cy="544106"/>
            </a:xfrm>
          </p:grpSpPr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1E3B9775-2B04-DD5C-8B54-1F8EFC25931D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E</a:t>
                </a:r>
                <a:endParaRPr lang="en-AU" dirty="0"/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08671137-2ED1-49D5-E50F-BC55784746A0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51302ADB-48B1-BAAA-6008-0110202914D5}"/>
                </a:ext>
              </a:extLst>
            </p:cNvPr>
            <p:cNvGrpSpPr/>
            <p:nvPr/>
          </p:nvGrpSpPr>
          <p:grpSpPr>
            <a:xfrm>
              <a:off x="8690205" y="3638491"/>
              <a:ext cx="579006" cy="544106"/>
              <a:chOff x="8667906" y="1624760"/>
              <a:chExt cx="579006" cy="544106"/>
            </a:xfrm>
          </p:grpSpPr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FBDD91C6-3FA2-45DE-3C71-45D0CE25CEF7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F</a:t>
                </a:r>
                <a:endParaRPr lang="en-AU" dirty="0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928C11E6-64FC-2AA5-3EE2-12E8B32E3EBB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167" name="Straight Arrow Connector 166">
              <a:extLst>
                <a:ext uri="{FF2B5EF4-FFF2-40B4-BE49-F238E27FC236}">
                  <a16:creationId xmlns:a16="http://schemas.microsoft.com/office/drawing/2014/main" id="{5635944C-2DF5-4A2F-B583-C84D7EA4343B}"/>
                </a:ext>
              </a:extLst>
            </p:cNvPr>
            <p:cNvCxnSpPr>
              <a:cxnSpLocks/>
            </p:cNvCxnSpPr>
            <p:nvPr/>
          </p:nvCxnSpPr>
          <p:spPr>
            <a:xfrm>
              <a:off x="7174329" y="3910544"/>
              <a:ext cx="15158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D9D6C8A4-72CD-6C9E-2F17-25D96F53BD40}"/>
                </a:ext>
              </a:extLst>
            </p:cNvPr>
            <p:cNvCxnSpPr>
              <a:cxnSpLocks/>
            </p:cNvCxnSpPr>
            <p:nvPr/>
          </p:nvCxnSpPr>
          <p:spPr>
            <a:xfrm>
              <a:off x="5078095" y="3910544"/>
              <a:ext cx="151723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28DA4E-6DC4-90BD-848E-85FB12FADC4F}"/>
              </a:ext>
            </a:extLst>
          </p:cNvPr>
          <p:cNvGrpSpPr/>
          <p:nvPr/>
        </p:nvGrpSpPr>
        <p:grpSpPr>
          <a:xfrm>
            <a:off x="712430" y="4599784"/>
            <a:ext cx="4770121" cy="544106"/>
            <a:chOff x="4499089" y="5476177"/>
            <a:chExt cx="4770121" cy="544106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31FC9B11-B10E-29B6-A563-5B3D1A45F254}"/>
                </a:ext>
              </a:extLst>
            </p:cNvPr>
            <p:cNvGrpSpPr/>
            <p:nvPr/>
          </p:nvGrpSpPr>
          <p:grpSpPr>
            <a:xfrm>
              <a:off x="4499089" y="5476177"/>
              <a:ext cx="579006" cy="544106"/>
              <a:chOff x="8667906" y="1624760"/>
              <a:chExt cx="579006" cy="544106"/>
            </a:xfrm>
          </p:grpSpPr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B4B82A7A-FB3F-50AD-369C-D28D30DFEDFE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G</a:t>
                </a:r>
                <a:endParaRPr lang="en-AU" dirty="0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35A97FD-93A6-6914-6FB3-4B7E5283E881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7A395577-29B6-B020-9C90-F6196A6B8F7D}"/>
                </a:ext>
              </a:extLst>
            </p:cNvPr>
            <p:cNvGrpSpPr/>
            <p:nvPr/>
          </p:nvGrpSpPr>
          <p:grpSpPr>
            <a:xfrm>
              <a:off x="6594646" y="5476177"/>
              <a:ext cx="579006" cy="544106"/>
              <a:chOff x="8667906" y="1624760"/>
              <a:chExt cx="579006" cy="544106"/>
            </a:xfrm>
          </p:grpSpPr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32D61A32-396F-4D88-6031-A7B1A1EE02C7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H</a:t>
                </a:r>
                <a:endParaRPr lang="en-AU" dirty="0"/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872E9FF5-9C90-D530-4C27-C5FB2A54725E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DE20EED9-79F8-14CE-A3E7-4FBFD7D4EC98}"/>
                </a:ext>
              </a:extLst>
            </p:cNvPr>
            <p:cNvGrpSpPr/>
            <p:nvPr/>
          </p:nvGrpSpPr>
          <p:grpSpPr>
            <a:xfrm>
              <a:off x="8690204" y="5476177"/>
              <a:ext cx="579006" cy="544106"/>
              <a:chOff x="8667906" y="1624760"/>
              <a:chExt cx="579006" cy="544106"/>
            </a:xfrm>
          </p:grpSpPr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066BEB00-8095-9A85-EE17-619FBD07DDE0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I</a:t>
                </a:r>
                <a:endParaRPr lang="en-AU" dirty="0"/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B2CB18DF-6437-8B47-DD37-F712C2DB5D49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E9A087E3-E211-68E5-0C1C-1E7F7EA2AC3A}"/>
                </a:ext>
              </a:extLst>
            </p:cNvPr>
            <p:cNvCxnSpPr>
              <a:cxnSpLocks/>
            </p:cNvCxnSpPr>
            <p:nvPr/>
          </p:nvCxnSpPr>
          <p:spPr>
            <a:xfrm>
              <a:off x="7173652" y="5748230"/>
              <a:ext cx="15165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8A12C48D-7518-736B-AE1F-F97F763F9F6F}"/>
                </a:ext>
              </a:extLst>
            </p:cNvPr>
            <p:cNvCxnSpPr>
              <a:cxnSpLocks/>
            </p:cNvCxnSpPr>
            <p:nvPr/>
          </p:nvCxnSpPr>
          <p:spPr>
            <a:xfrm>
              <a:off x="5078095" y="5748230"/>
              <a:ext cx="15165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5193049" y="1571132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1001934" y="3357511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60" idx="0"/>
            <a:endCxn id="151" idx="4"/>
          </p:cNvCxnSpPr>
          <p:nvPr/>
        </p:nvCxnSpPr>
        <p:spPr>
          <a:xfrm flipV="1">
            <a:off x="3097491" y="3357511"/>
            <a:ext cx="677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>
            <a:off x="5193049" y="3357511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D49329-4D30-DBDB-787D-37E8F4E8809A}"/>
              </a:ext>
            </a:extLst>
          </p:cNvPr>
          <p:cNvSpPr txBox="1"/>
          <p:nvPr/>
        </p:nvSpPr>
        <p:spPr>
          <a:xfrm>
            <a:off x="691823" y="5471254"/>
            <a:ext cx="283388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The numbers on the edges represent </a:t>
            </a:r>
            <a:r>
              <a:rPr lang="en-CA" b="1" dirty="0"/>
              <a:t>weights</a:t>
            </a:r>
            <a:r>
              <a:rPr lang="en-CA" dirty="0"/>
              <a:t>, e.g. the </a:t>
            </a:r>
            <a:r>
              <a:rPr lang="en-CA" b="1" dirty="0"/>
              <a:t>cost</a:t>
            </a:r>
            <a:r>
              <a:rPr lang="en-CA" dirty="0"/>
              <a:t> of moving between the two given nodes.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C5D5DC-FCE9-1834-BAD6-20C1C172741A}"/>
              </a:ext>
            </a:extLst>
          </p:cNvPr>
          <p:cNvSpPr txBox="1"/>
          <p:nvPr/>
        </p:nvSpPr>
        <p:spPr>
          <a:xfrm>
            <a:off x="1869178" y="9364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3</a:t>
            </a:r>
            <a:endParaRPr lang="en-A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CC01-6DAD-9730-CAE8-A71468BA5B4C}"/>
              </a:ext>
            </a:extLst>
          </p:cNvPr>
          <p:cNvSpPr txBox="1"/>
          <p:nvPr/>
        </p:nvSpPr>
        <p:spPr>
          <a:xfrm>
            <a:off x="3975844" y="9296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12247A-8D15-7A94-7958-C35D97C41D30}"/>
              </a:ext>
            </a:extLst>
          </p:cNvPr>
          <p:cNvSpPr txBox="1"/>
          <p:nvPr/>
        </p:nvSpPr>
        <p:spPr>
          <a:xfrm>
            <a:off x="5180865" y="19784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5</a:t>
            </a:r>
            <a:endParaRPr lang="en-A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D90579-E267-5A9B-8DF4-1EDE24CAB4B8}"/>
              </a:ext>
            </a:extLst>
          </p:cNvPr>
          <p:cNvSpPr txBox="1"/>
          <p:nvPr/>
        </p:nvSpPr>
        <p:spPr>
          <a:xfrm>
            <a:off x="5180865" y="37648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9F2E8E-D229-686B-D520-AD4D85525FF1}"/>
              </a:ext>
            </a:extLst>
          </p:cNvPr>
          <p:cNvSpPr txBox="1"/>
          <p:nvPr/>
        </p:nvSpPr>
        <p:spPr>
          <a:xfrm>
            <a:off x="3978794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191E2B-3E4D-0639-0B70-751A1379CF00}"/>
              </a:ext>
            </a:extLst>
          </p:cNvPr>
          <p:cNvSpPr txBox="1"/>
          <p:nvPr/>
        </p:nvSpPr>
        <p:spPr>
          <a:xfrm>
            <a:off x="3091738" y="37293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5F0FA8-3BCD-98C6-3D0D-CE7E6A34342E}"/>
              </a:ext>
            </a:extLst>
          </p:cNvPr>
          <p:cNvSpPr txBox="1"/>
          <p:nvPr/>
        </p:nvSpPr>
        <p:spPr>
          <a:xfrm>
            <a:off x="1807079" y="45659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2</a:t>
            </a:r>
            <a:endParaRPr lang="en-AU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A50A9A-529F-D6C6-10E8-21995B8330D9}"/>
              </a:ext>
            </a:extLst>
          </p:cNvPr>
          <p:cNvSpPr txBox="1"/>
          <p:nvPr/>
        </p:nvSpPr>
        <p:spPr>
          <a:xfrm>
            <a:off x="989075" y="37183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DF7B3A-3264-A910-EF4E-5A5AFA569F64}"/>
              </a:ext>
            </a:extLst>
          </p:cNvPr>
          <p:cNvSpPr txBox="1"/>
          <p:nvPr/>
        </p:nvSpPr>
        <p:spPr>
          <a:xfrm>
            <a:off x="1013269" y="1942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DF349C-7875-C94C-B439-6044242FACF0}"/>
              </a:ext>
            </a:extLst>
          </p:cNvPr>
          <p:cNvSpPr txBox="1"/>
          <p:nvPr/>
        </p:nvSpPr>
        <p:spPr>
          <a:xfrm>
            <a:off x="1847703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6</a:t>
            </a:r>
            <a:endParaRPr lang="en-A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974666-0854-5C27-F936-0281AB6D34CC}"/>
              </a:ext>
            </a:extLst>
          </p:cNvPr>
          <p:cNvSpPr txBox="1"/>
          <p:nvPr/>
        </p:nvSpPr>
        <p:spPr>
          <a:xfrm>
            <a:off x="3900678" y="4567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4</a:t>
            </a:r>
            <a:endParaRPr lang="en-AU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0B498C-4EF5-1F55-B964-FE3241D8A3F8}"/>
              </a:ext>
            </a:extLst>
          </p:cNvPr>
          <p:cNvSpPr txBox="1"/>
          <p:nvPr/>
        </p:nvSpPr>
        <p:spPr>
          <a:xfrm>
            <a:off x="3085306" y="19832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329B8C2-3C7F-17E4-298A-8708F4C75FA5}"/>
              </a:ext>
            </a:extLst>
          </p:cNvPr>
          <p:cNvSpPr txBox="1"/>
          <p:nvPr/>
        </p:nvSpPr>
        <p:spPr>
          <a:xfrm>
            <a:off x="6539064" y="306778"/>
            <a:ext cx="2336021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What is the </a:t>
            </a:r>
            <a:r>
              <a:rPr lang="en-CA" b="1" dirty="0"/>
              <a:t>adjacency matrix</a:t>
            </a:r>
            <a:r>
              <a:rPr lang="en-CA" dirty="0"/>
              <a:t> representation of this graph?</a:t>
            </a:r>
          </a:p>
        </p:txBody>
      </p:sp>
      <p:graphicFrame>
        <p:nvGraphicFramePr>
          <p:cNvPr id="39" name="Table 39">
            <a:extLst>
              <a:ext uri="{FF2B5EF4-FFF2-40B4-BE49-F238E27FC236}">
                <a16:creationId xmlns:a16="http://schemas.microsoft.com/office/drawing/2014/main" id="{ACBBEAD6-688A-405C-C19C-B8CF5E6A5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4525514"/>
              </p:ext>
            </p:extLst>
          </p:nvPr>
        </p:nvGraphicFramePr>
        <p:xfrm>
          <a:off x="6491456" y="1501034"/>
          <a:ext cx="4072580" cy="37882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7258">
                  <a:extLst>
                    <a:ext uri="{9D8B030D-6E8A-4147-A177-3AD203B41FA5}">
                      <a16:colId xmlns:a16="http://schemas.microsoft.com/office/drawing/2014/main" val="3115117327"/>
                    </a:ext>
                  </a:extLst>
                </a:gridCol>
                <a:gridCol w="407258">
                  <a:extLst>
                    <a:ext uri="{9D8B030D-6E8A-4147-A177-3AD203B41FA5}">
                      <a16:colId xmlns:a16="http://schemas.microsoft.com/office/drawing/2014/main" val="3847102016"/>
                    </a:ext>
                  </a:extLst>
                </a:gridCol>
                <a:gridCol w="407258">
                  <a:extLst>
                    <a:ext uri="{9D8B030D-6E8A-4147-A177-3AD203B41FA5}">
                      <a16:colId xmlns:a16="http://schemas.microsoft.com/office/drawing/2014/main" val="1346201171"/>
                    </a:ext>
                  </a:extLst>
                </a:gridCol>
                <a:gridCol w="407258">
                  <a:extLst>
                    <a:ext uri="{9D8B030D-6E8A-4147-A177-3AD203B41FA5}">
                      <a16:colId xmlns:a16="http://schemas.microsoft.com/office/drawing/2014/main" val="1513897810"/>
                    </a:ext>
                  </a:extLst>
                </a:gridCol>
                <a:gridCol w="407258">
                  <a:extLst>
                    <a:ext uri="{9D8B030D-6E8A-4147-A177-3AD203B41FA5}">
                      <a16:colId xmlns:a16="http://schemas.microsoft.com/office/drawing/2014/main" val="3612894900"/>
                    </a:ext>
                  </a:extLst>
                </a:gridCol>
                <a:gridCol w="407258">
                  <a:extLst>
                    <a:ext uri="{9D8B030D-6E8A-4147-A177-3AD203B41FA5}">
                      <a16:colId xmlns:a16="http://schemas.microsoft.com/office/drawing/2014/main" val="2177750547"/>
                    </a:ext>
                  </a:extLst>
                </a:gridCol>
                <a:gridCol w="407258">
                  <a:extLst>
                    <a:ext uri="{9D8B030D-6E8A-4147-A177-3AD203B41FA5}">
                      <a16:colId xmlns:a16="http://schemas.microsoft.com/office/drawing/2014/main" val="260677057"/>
                    </a:ext>
                  </a:extLst>
                </a:gridCol>
                <a:gridCol w="407258">
                  <a:extLst>
                    <a:ext uri="{9D8B030D-6E8A-4147-A177-3AD203B41FA5}">
                      <a16:colId xmlns:a16="http://schemas.microsoft.com/office/drawing/2014/main" val="835135539"/>
                    </a:ext>
                  </a:extLst>
                </a:gridCol>
                <a:gridCol w="407258">
                  <a:extLst>
                    <a:ext uri="{9D8B030D-6E8A-4147-A177-3AD203B41FA5}">
                      <a16:colId xmlns:a16="http://schemas.microsoft.com/office/drawing/2014/main" val="1766938324"/>
                    </a:ext>
                  </a:extLst>
                </a:gridCol>
                <a:gridCol w="407258">
                  <a:extLst>
                    <a:ext uri="{9D8B030D-6E8A-4147-A177-3AD203B41FA5}">
                      <a16:colId xmlns:a16="http://schemas.microsoft.com/office/drawing/2014/main" val="2925499619"/>
                    </a:ext>
                  </a:extLst>
                </a:gridCol>
              </a:tblGrid>
              <a:tr h="378823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A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B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C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D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E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F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G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H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I</a:t>
                      </a:r>
                      <a:endParaRPr lang="en-A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695256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A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3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71170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B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7874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C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5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800876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D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6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1913423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E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5674605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F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793841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G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2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6268681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H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1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4</a:t>
                      </a:r>
                      <a:endParaRPr lang="en-A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979954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algn="r"/>
                      <a:r>
                        <a:rPr lang="en-CA" b="1" dirty="0"/>
                        <a:t>I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82683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1D97EF5-0817-A3EE-4EA2-83349E5392FD}"/>
                  </a:ext>
                </a:extLst>
              </p:cNvPr>
              <p:cNvSpPr txBox="1"/>
              <p:nvPr/>
            </p:nvSpPr>
            <p:spPr>
              <a:xfrm>
                <a:off x="7246100" y="5383990"/>
                <a:ext cx="2833884" cy="1200329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b="1" dirty="0"/>
                  <a:t>All the empty cells are 0.</a:t>
                </a:r>
                <a:br>
                  <a:rPr lang="en-CA" b="1" dirty="0"/>
                </a:br>
                <a:r>
                  <a:rPr lang="en-CA" dirty="0"/>
                  <a:t>Since most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9</m:t>
                        </m:r>
                      </m:e>
                      <m:sup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CA" i="1" dirty="0" smtClean="0">
                        <a:latin typeface="Cambria Math" panose="02040503050406030204" pitchFamily="18" charset="0"/>
                      </a:rPr>
                      <m:t>−12=69</m:t>
                    </m:r>
                  </m:oMath>
                </a14:m>
                <a:r>
                  <a:rPr lang="en-CA" dirty="0"/>
                  <a:t>) entries are 0, this is an example of a </a:t>
                </a:r>
                <a:r>
                  <a:rPr lang="en-CA" b="1" dirty="0"/>
                  <a:t>sparse matrix</a:t>
                </a:r>
                <a:r>
                  <a:rPr lang="en-CA" dirty="0"/>
                  <a:t>. 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1D97EF5-0817-A3EE-4EA2-83349E5392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6100" y="5383990"/>
                <a:ext cx="2833884" cy="1200329"/>
              </a:xfrm>
              <a:prstGeom prst="rect">
                <a:avLst/>
              </a:prstGeom>
              <a:blipFill>
                <a:blip r:embed="rId2"/>
                <a:stretch>
                  <a:fillRect l="-860" t="-2538" r="-1935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E63B165-E063-A926-8F64-6B7A3647EB26}"/>
              </a:ext>
            </a:extLst>
          </p:cNvPr>
          <p:cNvSpPr txBox="1"/>
          <p:nvPr/>
        </p:nvSpPr>
        <p:spPr>
          <a:xfrm>
            <a:off x="10690860" y="868680"/>
            <a:ext cx="11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9x9 matrix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106063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47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94716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Shortest paths</a:t>
            </a:r>
            <a:endParaRPr lang="en-AU" dirty="0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992225F3-C120-81A4-11F7-6D75EA80AAD3}"/>
              </a:ext>
            </a:extLst>
          </p:cNvPr>
          <p:cNvGrpSpPr/>
          <p:nvPr/>
        </p:nvGrpSpPr>
        <p:grpSpPr>
          <a:xfrm>
            <a:off x="712430" y="1027026"/>
            <a:ext cx="579006" cy="544106"/>
            <a:chOff x="8667906" y="1624760"/>
            <a:chExt cx="579006" cy="544106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490C474-69C7-E804-5756-D7176881016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B6B7F04-CB48-CE07-0644-838D41E68C0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61424559-3F7F-9A74-B06B-BF102BCA3DA3}"/>
              </a:ext>
            </a:extLst>
          </p:cNvPr>
          <p:cNvGrpSpPr/>
          <p:nvPr/>
        </p:nvGrpSpPr>
        <p:grpSpPr>
          <a:xfrm>
            <a:off x="2808664" y="1027026"/>
            <a:ext cx="579006" cy="544106"/>
            <a:chOff x="8667906" y="1624760"/>
            <a:chExt cx="579006" cy="544106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70F5645-520F-A38A-3AB3-5BE13A3128D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05FCDA91-27B4-3ADC-ECE4-507FCFD0D05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68E3897-16E5-6EE0-862D-2942BAA3443E}"/>
              </a:ext>
            </a:extLst>
          </p:cNvPr>
          <p:cNvGrpSpPr/>
          <p:nvPr/>
        </p:nvGrpSpPr>
        <p:grpSpPr>
          <a:xfrm>
            <a:off x="4903545" y="1027026"/>
            <a:ext cx="579006" cy="544106"/>
            <a:chOff x="8667906" y="1624760"/>
            <a:chExt cx="579006" cy="544106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F00BD0E-553F-7834-51FC-FF488737A4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193C791A-6BBA-8BF3-15EB-D0268C48BCD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8DFFA96-32A6-0EB9-8AC1-5D60F6090DE8}"/>
              </a:ext>
            </a:extLst>
          </p:cNvPr>
          <p:cNvCxnSpPr>
            <a:cxnSpLocks/>
          </p:cNvCxnSpPr>
          <p:nvPr/>
        </p:nvCxnSpPr>
        <p:spPr>
          <a:xfrm>
            <a:off x="1291435" y="1299079"/>
            <a:ext cx="151723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5235395-D026-A284-D2D7-16DB7D4E69A5}"/>
              </a:ext>
            </a:extLst>
          </p:cNvPr>
          <p:cNvCxnSpPr>
            <a:cxnSpLocks/>
          </p:cNvCxnSpPr>
          <p:nvPr/>
        </p:nvCxnSpPr>
        <p:spPr>
          <a:xfrm>
            <a:off x="3387669" y="1299079"/>
            <a:ext cx="1515875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  <a:endCxn id="148" idx="0"/>
          </p:cNvCxnSpPr>
          <p:nvPr/>
        </p:nvCxnSpPr>
        <p:spPr>
          <a:xfrm flipH="1">
            <a:off x="1001934" y="1571132"/>
            <a:ext cx="22671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  <a:stCxn id="151" idx="0"/>
            <a:endCxn id="142" idx="4"/>
          </p:cNvCxnSpPr>
          <p:nvPr/>
        </p:nvCxnSpPr>
        <p:spPr>
          <a:xfrm flipV="1">
            <a:off x="3098168" y="1571132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99B747-6625-FC76-C0BC-D415A81401B6}"/>
              </a:ext>
            </a:extLst>
          </p:cNvPr>
          <p:cNvGrpSpPr/>
          <p:nvPr/>
        </p:nvGrpSpPr>
        <p:grpSpPr>
          <a:xfrm>
            <a:off x="712430" y="2813405"/>
            <a:ext cx="579006" cy="544106"/>
            <a:chOff x="8667906" y="1624760"/>
            <a:chExt cx="579006" cy="544106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BABBFAB6-E4D6-5F3E-D98D-DE5A8CE9C70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ED3DF1B7-339D-AC86-FCA1-2B0E3A01D5B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4FCBFFA3-0A69-F0E1-D941-2DC7D0A42C5D}"/>
              </a:ext>
            </a:extLst>
          </p:cNvPr>
          <p:cNvGrpSpPr/>
          <p:nvPr/>
        </p:nvGrpSpPr>
        <p:grpSpPr>
          <a:xfrm>
            <a:off x="2808664" y="2813405"/>
            <a:ext cx="579006" cy="544106"/>
            <a:chOff x="8667906" y="1624760"/>
            <a:chExt cx="579006" cy="544106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E3B9775-2B04-DD5C-8B54-1F8EFC25931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8671137-2ED1-49D5-E50F-BC55784746A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51302ADB-48B1-BAAA-6008-0110202914D5}"/>
              </a:ext>
            </a:extLst>
          </p:cNvPr>
          <p:cNvGrpSpPr/>
          <p:nvPr/>
        </p:nvGrpSpPr>
        <p:grpSpPr>
          <a:xfrm>
            <a:off x="4903545" y="2813405"/>
            <a:ext cx="579006" cy="544106"/>
            <a:chOff x="8667906" y="1624760"/>
            <a:chExt cx="579006" cy="544106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BDD91C6-3FA2-45DE-3C71-45D0CE25CEF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28C11E6-64FC-2AA5-3EE2-12E8B32E3E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5635944C-2DF5-4A2F-B583-C84D7EA4343B}"/>
              </a:ext>
            </a:extLst>
          </p:cNvPr>
          <p:cNvCxnSpPr>
            <a:cxnSpLocks/>
          </p:cNvCxnSpPr>
          <p:nvPr/>
        </p:nvCxnSpPr>
        <p:spPr>
          <a:xfrm>
            <a:off x="3387669" y="3085458"/>
            <a:ext cx="15158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D9D6C8A4-72CD-6C9E-2F17-25D96F53BD40}"/>
              </a:ext>
            </a:extLst>
          </p:cNvPr>
          <p:cNvCxnSpPr>
            <a:cxnSpLocks/>
          </p:cNvCxnSpPr>
          <p:nvPr/>
        </p:nvCxnSpPr>
        <p:spPr>
          <a:xfrm>
            <a:off x="1291435" y="3085458"/>
            <a:ext cx="1517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31FC9B11-B10E-29B6-A563-5B3D1A45F254}"/>
              </a:ext>
            </a:extLst>
          </p:cNvPr>
          <p:cNvGrpSpPr/>
          <p:nvPr/>
        </p:nvGrpSpPr>
        <p:grpSpPr>
          <a:xfrm>
            <a:off x="712430" y="4599784"/>
            <a:ext cx="579006" cy="544106"/>
            <a:chOff x="8667906" y="1624760"/>
            <a:chExt cx="579006" cy="544106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B4B82A7A-FB3F-50AD-369C-D28D30DFEDF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5A97FD-93A6-6914-6FB3-4B7E5283E88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A395577-29B6-B020-9C90-F6196A6B8F7D}"/>
              </a:ext>
            </a:extLst>
          </p:cNvPr>
          <p:cNvGrpSpPr/>
          <p:nvPr/>
        </p:nvGrpSpPr>
        <p:grpSpPr>
          <a:xfrm>
            <a:off x="2807987" y="4599784"/>
            <a:ext cx="579006" cy="544106"/>
            <a:chOff x="8667906" y="1624760"/>
            <a:chExt cx="579006" cy="544106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2D61A32-396F-4D88-6031-A7B1A1EE02C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872E9FF5-9C90-D530-4C27-C5FB2A54725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DE20EED9-79F8-14CE-A3E7-4FBFD7D4EC98}"/>
              </a:ext>
            </a:extLst>
          </p:cNvPr>
          <p:cNvGrpSpPr/>
          <p:nvPr/>
        </p:nvGrpSpPr>
        <p:grpSpPr>
          <a:xfrm>
            <a:off x="4903545" y="4599784"/>
            <a:ext cx="579006" cy="544106"/>
            <a:chOff x="8667906" y="1624760"/>
            <a:chExt cx="579006" cy="544106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066BEB00-8095-9A85-EE17-619FBD07DDE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I</a:t>
              </a:r>
              <a:endParaRPr lang="en-AU" dirty="0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2CB18DF-6437-8B47-DD37-F712C2DB5D4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9A087E3-E211-68E5-0C1C-1E7F7EA2AC3A}"/>
              </a:ext>
            </a:extLst>
          </p:cNvPr>
          <p:cNvCxnSpPr>
            <a:cxnSpLocks/>
          </p:cNvCxnSpPr>
          <p:nvPr/>
        </p:nvCxnSpPr>
        <p:spPr>
          <a:xfrm>
            <a:off x="3386993" y="4871837"/>
            <a:ext cx="15165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8A12C48D-7518-736B-AE1F-F97F763F9F6F}"/>
              </a:ext>
            </a:extLst>
          </p:cNvPr>
          <p:cNvCxnSpPr>
            <a:cxnSpLocks/>
          </p:cNvCxnSpPr>
          <p:nvPr/>
        </p:nvCxnSpPr>
        <p:spPr>
          <a:xfrm>
            <a:off x="1291436" y="4871837"/>
            <a:ext cx="15165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5193049" y="1571132"/>
            <a:ext cx="0" cy="124227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1001934" y="3357511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60" idx="0"/>
            <a:endCxn id="151" idx="4"/>
          </p:cNvCxnSpPr>
          <p:nvPr/>
        </p:nvCxnSpPr>
        <p:spPr>
          <a:xfrm flipV="1">
            <a:off x="3097491" y="3357511"/>
            <a:ext cx="677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>
            <a:off x="5193049" y="3357511"/>
            <a:ext cx="0" cy="124227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phic 1" descr="Question Mark with solid fill">
            <a:extLst>
              <a:ext uri="{FF2B5EF4-FFF2-40B4-BE49-F238E27FC236}">
                <a16:creationId xmlns:a16="http://schemas.microsoft.com/office/drawing/2014/main" id="{9E6992D3-72DC-57AE-6B5A-A7002ABC4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91138" y="772522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D49329-4D30-DBDB-787D-37E8F4E8809A}"/>
              </a:ext>
            </a:extLst>
          </p:cNvPr>
          <p:cNvSpPr txBox="1"/>
          <p:nvPr/>
        </p:nvSpPr>
        <p:spPr>
          <a:xfrm>
            <a:off x="691823" y="5471254"/>
            <a:ext cx="283388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The numbers on the edges represent </a:t>
            </a:r>
            <a:r>
              <a:rPr lang="en-CA" b="1" dirty="0"/>
              <a:t>weights</a:t>
            </a:r>
            <a:r>
              <a:rPr lang="en-CA" dirty="0"/>
              <a:t>, e.g. the </a:t>
            </a:r>
            <a:r>
              <a:rPr lang="en-CA" b="1" dirty="0"/>
              <a:t>cost</a:t>
            </a:r>
            <a:r>
              <a:rPr lang="en-CA" dirty="0"/>
              <a:t> of moving between the two given nodes.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C5D5DC-FCE9-1834-BAD6-20C1C172741A}"/>
              </a:ext>
            </a:extLst>
          </p:cNvPr>
          <p:cNvSpPr txBox="1"/>
          <p:nvPr/>
        </p:nvSpPr>
        <p:spPr>
          <a:xfrm>
            <a:off x="1869178" y="9364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3</a:t>
            </a:r>
            <a:endParaRPr lang="en-A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CC01-6DAD-9730-CAE8-A71468BA5B4C}"/>
              </a:ext>
            </a:extLst>
          </p:cNvPr>
          <p:cNvSpPr txBox="1"/>
          <p:nvPr/>
        </p:nvSpPr>
        <p:spPr>
          <a:xfrm>
            <a:off x="3975844" y="9296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12247A-8D15-7A94-7958-C35D97C41D30}"/>
              </a:ext>
            </a:extLst>
          </p:cNvPr>
          <p:cNvSpPr txBox="1"/>
          <p:nvPr/>
        </p:nvSpPr>
        <p:spPr>
          <a:xfrm>
            <a:off x="5180865" y="19784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5</a:t>
            </a:r>
            <a:endParaRPr lang="en-A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D90579-E267-5A9B-8DF4-1EDE24CAB4B8}"/>
              </a:ext>
            </a:extLst>
          </p:cNvPr>
          <p:cNvSpPr txBox="1"/>
          <p:nvPr/>
        </p:nvSpPr>
        <p:spPr>
          <a:xfrm>
            <a:off x="5180865" y="37648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9F2E8E-D229-686B-D520-AD4D85525FF1}"/>
              </a:ext>
            </a:extLst>
          </p:cNvPr>
          <p:cNvSpPr txBox="1"/>
          <p:nvPr/>
        </p:nvSpPr>
        <p:spPr>
          <a:xfrm>
            <a:off x="3978794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191E2B-3E4D-0639-0B70-751A1379CF00}"/>
              </a:ext>
            </a:extLst>
          </p:cNvPr>
          <p:cNvSpPr txBox="1"/>
          <p:nvPr/>
        </p:nvSpPr>
        <p:spPr>
          <a:xfrm>
            <a:off x="3091738" y="37293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5F0FA8-3BCD-98C6-3D0D-CE7E6A34342E}"/>
              </a:ext>
            </a:extLst>
          </p:cNvPr>
          <p:cNvSpPr txBox="1"/>
          <p:nvPr/>
        </p:nvSpPr>
        <p:spPr>
          <a:xfrm>
            <a:off x="1807079" y="45659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2</a:t>
            </a:r>
            <a:endParaRPr lang="en-AU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A50A9A-529F-D6C6-10E8-21995B8330D9}"/>
              </a:ext>
            </a:extLst>
          </p:cNvPr>
          <p:cNvSpPr txBox="1"/>
          <p:nvPr/>
        </p:nvSpPr>
        <p:spPr>
          <a:xfrm>
            <a:off x="989075" y="37183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DF7B3A-3264-A910-EF4E-5A5AFA569F64}"/>
              </a:ext>
            </a:extLst>
          </p:cNvPr>
          <p:cNvSpPr txBox="1"/>
          <p:nvPr/>
        </p:nvSpPr>
        <p:spPr>
          <a:xfrm>
            <a:off x="1013269" y="1942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DF349C-7875-C94C-B439-6044242FACF0}"/>
              </a:ext>
            </a:extLst>
          </p:cNvPr>
          <p:cNvSpPr txBox="1"/>
          <p:nvPr/>
        </p:nvSpPr>
        <p:spPr>
          <a:xfrm>
            <a:off x="1847703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6</a:t>
            </a:r>
            <a:endParaRPr lang="en-A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974666-0854-5C27-F936-0281AB6D34CC}"/>
              </a:ext>
            </a:extLst>
          </p:cNvPr>
          <p:cNvSpPr txBox="1"/>
          <p:nvPr/>
        </p:nvSpPr>
        <p:spPr>
          <a:xfrm>
            <a:off x="3900678" y="4567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4</a:t>
            </a:r>
            <a:endParaRPr lang="en-AU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0B498C-4EF5-1F55-B964-FE3241D8A3F8}"/>
              </a:ext>
            </a:extLst>
          </p:cNvPr>
          <p:cNvSpPr txBox="1"/>
          <p:nvPr/>
        </p:nvSpPr>
        <p:spPr>
          <a:xfrm>
            <a:off x="3085306" y="19832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329B8C2-3C7F-17E4-298A-8708F4C75FA5}"/>
              </a:ext>
            </a:extLst>
          </p:cNvPr>
          <p:cNvSpPr txBox="1"/>
          <p:nvPr/>
        </p:nvSpPr>
        <p:spPr>
          <a:xfrm>
            <a:off x="6549975" y="732815"/>
            <a:ext cx="3588139" cy="95410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2800" dirty="0"/>
              <a:t>What is the </a:t>
            </a:r>
            <a:r>
              <a:rPr lang="en-CA" sz="2800" b="1" dirty="0"/>
              <a:t>cost</a:t>
            </a:r>
            <a:r>
              <a:rPr lang="en-CA" sz="2800" dirty="0"/>
              <a:t> of the path A </a:t>
            </a:r>
            <a:r>
              <a:rPr lang="en-CA" dirty="0"/>
              <a:t>→</a:t>
            </a:r>
            <a:r>
              <a:rPr lang="en-CA" sz="2800" dirty="0"/>
              <a:t> B </a:t>
            </a:r>
            <a:r>
              <a:rPr lang="en-CA" dirty="0"/>
              <a:t>→</a:t>
            </a:r>
            <a:r>
              <a:rPr lang="en-CA" sz="2800" dirty="0"/>
              <a:t> C </a:t>
            </a:r>
            <a:r>
              <a:rPr lang="en-CA" dirty="0"/>
              <a:t>→</a:t>
            </a:r>
            <a:r>
              <a:rPr lang="en-CA" sz="2800" dirty="0"/>
              <a:t> F </a:t>
            </a:r>
            <a:r>
              <a:rPr lang="en-CA" dirty="0"/>
              <a:t>→</a:t>
            </a:r>
            <a:r>
              <a:rPr lang="en-CA" sz="2800" dirty="0"/>
              <a:t> I 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4DFDB7-AB99-7751-C87C-0E8C83BDF288}"/>
              </a:ext>
            </a:extLst>
          </p:cNvPr>
          <p:cNvSpPr txBox="1"/>
          <p:nvPr/>
        </p:nvSpPr>
        <p:spPr>
          <a:xfrm>
            <a:off x="190023" y="823867"/>
            <a:ext cx="613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00B050"/>
                </a:solidFill>
              </a:rPr>
              <a:t>start</a:t>
            </a:r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0001EB-9EAC-B452-577F-9A82163FE1B0}"/>
              </a:ext>
            </a:extLst>
          </p:cNvPr>
          <p:cNvSpPr txBox="1"/>
          <p:nvPr/>
        </p:nvSpPr>
        <p:spPr>
          <a:xfrm>
            <a:off x="5412070" y="487852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end</a:t>
            </a:r>
            <a:endParaRPr lang="en-A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0720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48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94716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Shortest paths</a:t>
            </a:r>
            <a:endParaRPr lang="en-AU" dirty="0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992225F3-C120-81A4-11F7-6D75EA80AAD3}"/>
              </a:ext>
            </a:extLst>
          </p:cNvPr>
          <p:cNvGrpSpPr/>
          <p:nvPr/>
        </p:nvGrpSpPr>
        <p:grpSpPr>
          <a:xfrm>
            <a:off x="712430" y="1027026"/>
            <a:ext cx="579006" cy="544106"/>
            <a:chOff x="8667906" y="1624760"/>
            <a:chExt cx="579006" cy="544106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490C474-69C7-E804-5756-D7176881016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B6B7F04-CB48-CE07-0644-838D41E68C0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61424559-3F7F-9A74-B06B-BF102BCA3DA3}"/>
              </a:ext>
            </a:extLst>
          </p:cNvPr>
          <p:cNvGrpSpPr/>
          <p:nvPr/>
        </p:nvGrpSpPr>
        <p:grpSpPr>
          <a:xfrm>
            <a:off x="2808664" y="1027026"/>
            <a:ext cx="579006" cy="544106"/>
            <a:chOff x="8667906" y="1624760"/>
            <a:chExt cx="579006" cy="544106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70F5645-520F-A38A-3AB3-5BE13A3128D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05FCDA91-27B4-3ADC-ECE4-507FCFD0D05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68E3897-16E5-6EE0-862D-2942BAA3443E}"/>
              </a:ext>
            </a:extLst>
          </p:cNvPr>
          <p:cNvGrpSpPr/>
          <p:nvPr/>
        </p:nvGrpSpPr>
        <p:grpSpPr>
          <a:xfrm>
            <a:off x="4903545" y="1027026"/>
            <a:ext cx="579006" cy="544106"/>
            <a:chOff x="8667906" y="1624760"/>
            <a:chExt cx="579006" cy="544106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F00BD0E-553F-7834-51FC-FF488737A4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193C791A-6BBA-8BF3-15EB-D0268C48BCD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8DFFA96-32A6-0EB9-8AC1-5D60F6090DE8}"/>
              </a:ext>
            </a:extLst>
          </p:cNvPr>
          <p:cNvCxnSpPr>
            <a:cxnSpLocks/>
          </p:cNvCxnSpPr>
          <p:nvPr/>
        </p:nvCxnSpPr>
        <p:spPr>
          <a:xfrm>
            <a:off x="1291435" y="1299079"/>
            <a:ext cx="1517230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5235395-D026-A284-D2D7-16DB7D4E69A5}"/>
              </a:ext>
            </a:extLst>
          </p:cNvPr>
          <p:cNvCxnSpPr>
            <a:cxnSpLocks/>
          </p:cNvCxnSpPr>
          <p:nvPr/>
        </p:nvCxnSpPr>
        <p:spPr>
          <a:xfrm>
            <a:off x="3387669" y="1299079"/>
            <a:ext cx="1515875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  <a:endCxn id="148" idx="0"/>
          </p:cNvCxnSpPr>
          <p:nvPr/>
        </p:nvCxnSpPr>
        <p:spPr>
          <a:xfrm flipH="1">
            <a:off x="1001934" y="1571132"/>
            <a:ext cx="22671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  <a:stCxn id="151" idx="0"/>
            <a:endCxn id="142" idx="4"/>
          </p:cNvCxnSpPr>
          <p:nvPr/>
        </p:nvCxnSpPr>
        <p:spPr>
          <a:xfrm flipV="1">
            <a:off x="3098168" y="1571132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99B747-6625-FC76-C0BC-D415A81401B6}"/>
              </a:ext>
            </a:extLst>
          </p:cNvPr>
          <p:cNvGrpSpPr/>
          <p:nvPr/>
        </p:nvGrpSpPr>
        <p:grpSpPr>
          <a:xfrm>
            <a:off x="712430" y="2813405"/>
            <a:ext cx="579006" cy="544106"/>
            <a:chOff x="8667906" y="1624760"/>
            <a:chExt cx="579006" cy="544106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BABBFAB6-E4D6-5F3E-D98D-DE5A8CE9C70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ED3DF1B7-339D-AC86-FCA1-2B0E3A01D5B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4FCBFFA3-0A69-F0E1-D941-2DC7D0A42C5D}"/>
              </a:ext>
            </a:extLst>
          </p:cNvPr>
          <p:cNvGrpSpPr/>
          <p:nvPr/>
        </p:nvGrpSpPr>
        <p:grpSpPr>
          <a:xfrm>
            <a:off x="2808664" y="2813405"/>
            <a:ext cx="579006" cy="544106"/>
            <a:chOff x="8667906" y="1624760"/>
            <a:chExt cx="579006" cy="544106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E3B9775-2B04-DD5C-8B54-1F8EFC25931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8671137-2ED1-49D5-E50F-BC55784746A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51302ADB-48B1-BAAA-6008-0110202914D5}"/>
              </a:ext>
            </a:extLst>
          </p:cNvPr>
          <p:cNvGrpSpPr/>
          <p:nvPr/>
        </p:nvGrpSpPr>
        <p:grpSpPr>
          <a:xfrm>
            <a:off x="4903545" y="2813405"/>
            <a:ext cx="579006" cy="544106"/>
            <a:chOff x="8667906" y="1624760"/>
            <a:chExt cx="579006" cy="544106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BDD91C6-3FA2-45DE-3C71-45D0CE25CEF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28C11E6-64FC-2AA5-3EE2-12E8B32E3E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5635944C-2DF5-4A2F-B583-C84D7EA4343B}"/>
              </a:ext>
            </a:extLst>
          </p:cNvPr>
          <p:cNvCxnSpPr>
            <a:cxnSpLocks/>
          </p:cNvCxnSpPr>
          <p:nvPr/>
        </p:nvCxnSpPr>
        <p:spPr>
          <a:xfrm>
            <a:off x="3387669" y="3085458"/>
            <a:ext cx="15158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D9D6C8A4-72CD-6C9E-2F17-25D96F53BD40}"/>
              </a:ext>
            </a:extLst>
          </p:cNvPr>
          <p:cNvCxnSpPr>
            <a:cxnSpLocks/>
          </p:cNvCxnSpPr>
          <p:nvPr/>
        </p:nvCxnSpPr>
        <p:spPr>
          <a:xfrm>
            <a:off x="1291435" y="3085458"/>
            <a:ext cx="1517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31FC9B11-B10E-29B6-A563-5B3D1A45F254}"/>
              </a:ext>
            </a:extLst>
          </p:cNvPr>
          <p:cNvGrpSpPr/>
          <p:nvPr/>
        </p:nvGrpSpPr>
        <p:grpSpPr>
          <a:xfrm>
            <a:off x="712430" y="4599784"/>
            <a:ext cx="579006" cy="544106"/>
            <a:chOff x="8667906" y="1624760"/>
            <a:chExt cx="579006" cy="544106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B4B82A7A-FB3F-50AD-369C-D28D30DFEDF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5A97FD-93A6-6914-6FB3-4B7E5283E88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A395577-29B6-B020-9C90-F6196A6B8F7D}"/>
              </a:ext>
            </a:extLst>
          </p:cNvPr>
          <p:cNvGrpSpPr/>
          <p:nvPr/>
        </p:nvGrpSpPr>
        <p:grpSpPr>
          <a:xfrm>
            <a:off x="2807987" y="4599784"/>
            <a:ext cx="579006" cy="544106"/>
            <a:chOff x="8667906" y="1624760"/>
            <a:chExt cx="579006" cy="544106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2D61A32-396F-4D88-6031-A7B1A1EE02C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872E9FF5-9C90-D530-4C27-C5FB2A54725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DE20EED9-79F8-14CE-A3E7-4FBFD7D4EC98}"/>
              </a:ext>
            </a:extLst>
          </p:cNvPr>
          <p:cNvGrpSpPr/>
          <p:nvPr/>
        </p:nvGrpSpPr>
        <p:grpSpPr>
          <a:xfrm>
            <a:off x="4903545" y="4599784"/>
            <a:ext cx="579006" cy="544106"/>
            <a:chOff x="8667906" y="1624760"/>
            <a:chExt cx="579006" cy="544106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066BEB00-8095-9A85-EE17-619FBD07DDE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I</a:t>
              </a:r>
              <a:endParaRPr lang="en-AU" dirty="0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2CB18DF-6437-8B47-DD37-F712C2DB5D4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9A087E3-E211-68E5-0C1C-1E7F7EA2AC3A}"/>
              </a:ext>
            </a:extLst>
          </p:cNvPr>
          <p:cNvCxnSpPr>
            <a:cxnSpLocks/>
          </p:cNvCxnSpPr>
          <p:nvPr/>
        </p:nvCxnSpPr>
        <p:spPr>
          <a:xfrm>
            <a:off x="3386993" y="4871837"/>
            <a:ext cx="15165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8A12C48D-7518-736B-AE1F-F97F763F9F6F}"/>
              </a:ext>
            </a:extLst>
          </p:cNvPr>
          <p:cNvCxnSpPr>
            <a:cxnSpLocks/>
          </p:cNvCxnSpPr>
          <p:nvPr/>
        </p:nvCxnSpPr>
        <p:spPr>
          <a:xfrm>
            <a:off x="1291436" y="4871837"/>
            <a:ext cx="15165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5193049" y="1571132"/>
            <a:ext cx="0" cy="124227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1001934" y="3357511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60" idx="0"/>
            <a:endCxn id="151" idx="4"/>
          </p:cNvCxnSpPr>
          <p:nvPr/>
        </p:nvCxnSpPr>
        <p:spPr>
          <a:xfrm flipV="1">
            <a:off x="3097491" y="3357511"/>
            <a:ext cx="677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>
            <a:off x="5193049" y="3357511"/>
            <a:ext cx="0" cy="124227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phic 1" descr="Question Mark with solid fill">
            <a:extLst>
              <a:ext uri="{FF2B5EF4-FFF2-40B4-BE49-F238E27FC236}">
                <a16:creationId xmlns:a16="http://schemas.microsoft.com/office/drawing/2014/main" id="{9E6992D3-72DC-57AE-6B5A-A7002ABC4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04408" y="3935392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D49329-4D30-DBDB-787D-37E8F4E8809A}"/>
              </a:ext>
            </a:extLst>
          </p:cNvPr>
          <p:cNvSpPr txBox="1"/>
          <p:nvPr/>
        </p:nvSpPr>
        <p:spPr>
          <a:xfrm>
            <a:off x="691823" y="5471254"/>
            <a:ext cx="283388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The numbers on the edges represent </a:t>
            </a:r>
            <a:r>
              <a:rPr lang="en-CA" b="1" dirty="0"/>
              <a:t>weights</a:t>
            </a:r>
            <a:r>
              <a:rPr lang="en-CA" dirty="0"/>
              <a:t>, e.g. the </a:t>
            </a:r>
            <a:r>
              <a:rPr lang="en-CA" b="1" dirty="0"/>
              <a:t>cost</a:t>
            </a:r>
            <a:r>
              <a:rPr lang="en-CA" dirty="0"/>
              <a:t> of moving between the two given nodes.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C5D5DC-FCE9-1834-BAD6-20C1C172741A}"/>
              </a:ext>
            </a:extLst>
          </p:cNvPr>
          <p:cNvSpPr txBox="1"/>
          <p:nvPr/>
        </p:nvSpPr>
        <p:spPr>
          <a:xfrm>
            <a:off x="1869178" y="9364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3</a:t>
            </a:r>
            <a:endParaRPr lang="en-A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CC01-6DAD-9730-CAE8-A71468BA5B4C}"/>
              </a:ext>
            </a:extLst>
          </p:cNvPr>
          <p:cNvSpPr txBox="1"/>
          <p:nvPr/>
        </p:nvSpPr>
        <p:spPr>
          <a:xfrm>
            <a:off x="3975844" y="9296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12247A-8D15-7A94-7958-C35D97C41D30}"/>
              </a:ext>
            </a:extLst>
          </p:cNvPr>
          <p:cNvSpPr txBox="1"/>
          <p:nvPr/>
        </p:nvSpPr>
        <p:spPr>
          <a:xfrm>
            <a:off x="5180865" y="19784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5</a:t>
            </a:r>
            <a:endParaRPr lang="en-A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D90579-E267-5A9B-8DF4-1EDE24CAB4B8}"/>
              </a:ext>
            </a:extLst>
          </p:cNvPr>
          <p:cNvSpPr txBox="1"/>
          <p:nvPr/>
        </p:nvSpPr>
        <p:spPr>
          <a:xfrm>
            <a:off x="5180865" y="37648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9F2E8E-D229-686B-D520-AD4D85525FF1}"/>
              </a:ext>
            </a:extLst>
          </p:cNvPr>
          <p:cNvSpPr txBox="1"/>
          <p:nvPr/>
        </p:nvSpPr>
        <p:spPr>
          <a:xfrm>
            <a:off x="3978794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191E2B-3E4D-0639-0B70-751A1379CF00}"/>
              </a:ext>
            </a:extLst>
          </p:cNvPr>
          <p:cNvSpPr txBox="1"/>
          <p:nvPr/>
        </p:nvSpPr>
        <p:spPr>
          <a:xfrm>
            <a:off x="3091738" y="37293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5F0FA8-3BCD-98C6-3D0D-CE7E6A34342E}"/>
              </a:ext>
            </a:extLst>
          </p:cNvPr>
          <p:cNvSpPr txBox="1"/>
          <p:nvPr/>
        </p:nvSpPr>
        <p:spPr>
          <a:xfrm>
            <a:off x="1807079" y="45659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2</a:t>
            </a:r>
            <a:endParaRPr lang="en-AU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A50A9A-529F-D6C6-10E8-21995B8330D9}"/>
              </a:ext>
            </a:extLst>
          </p:cNvPr>
          <p:cNvSpPr txBox="1"/>
          <p:nvPr/>
        </p:nvSpPr>
        <p:spPr>
          <a:xfrm>
            <a:off x="989075" y="37183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DF7B3A-3264-A910-EF4E-5A5AFA569F64}"/>
              </a:ext>
            </a:extLst>
          </p:cNvPr>
          <p:cNvSpPr txBox="1"/>
          <p:nvPr/>
        </p:nvSpPr>
        <p:spPr>
          <a:xfrm>
            <a:off x="1013269" y="1942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DF349C-7875-C94C-B439-6044242FACF0}"/>
              </a:ext>
            </a:extLst>
          </p:cNvPr>
          <p:cNvSpPr txBox="1"/>
          <p:nvPr/>
        </p:nvSpPr>
        <p:spPr>
          <a:xfrm>
            <a:off x="1847703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6</a:t>
            </a:r>
            <a:endParaRPr lang="en-A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974666-0854-5C27-F936-0281AB6D34CC}"/>
              </a:ext>
            </a:extLst>
          </p:cNvPr>
          <p:cNvSpPr txBox="1"/>
          <p:nvPr/>
        </p:nvSpPr>
        <p:spPr>
          <a:xfrm>
            <a:off x="3900678" y="4567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4</a:t>
            </a:r>
            <a:endParaRPr lang="en-AU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0B498C-4EF5-1F55-B964-FE3241D8A3F8}"/>
              </a:ext>
            </a:extLst>
          </p:cNvPr>
          <p:cNvSpPr txBox="1"/>
          <p:nvPr/>
        </p:nvSpPr>
        <p:spPr>
          <a:xfrm>
            <a:off x="3085306" y="19832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329B8C2-3C7F-17E4-298A-8708F4C75FA5}"/>
              </a:ext>
            </a:extLst>
          </p:cNvPr>
          <p:cNvSpPr txBox="1"/>
          <p:nvPr/>
        </p:nvSpPr>
        <p:spPr>
          <a:xfrm>
            <a:off x="6549975" y="732815"/>
            <a:ext cx="3588139" cy="95410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2800" dirty="0"/>
              <a:t>What is the </a:t>
            </a:r>
            <a:r>
              <a:rPr lang="en-CA" sz="2800" b="1" dirty="0"/>
              <a:t>cost</a:t>
            </a:r>
            <a:r>
              <a:rPr lang="en-CA" sz="2800" dirty="0"/>
              <a:t> of the path A </a:t>
            </a:r>
            <a:r>
              <a:rPr lang="en-CA" dirty="0"/>
              <a:t>→</a:t>
            </a:r>
            <a:r>
              <a:rPr lang="en-CA" sz="2800" dirty="0"/>
              <a:t> B </a:t>
            </a:r>
            <a:r>
              <a:rPr lang="en-CA" dirty="0"/>
              <a:t>→</a:t>
            </a:r>
            <a:r>
              <a:rPr lang="en-CA" sz="2800" dirty="0"/>
              <a:t> C </a:t>
            </a:r>
            <a:r>
              <a:rPr lang="en-CA" dirty="0"/>
              <a:t>→</a:t>
            </a:r>
            <a:r>
              <a:rPr lang="en-CA" sz="2800" dirty="0"/>
              <a:t> F </a:t>
            </a:r>
            <a:r>
              <a:rPr lang="en-CA" dirty="0"/>
              <a:t>→</a:t>
            </a:r>
            <a:r>
              <a:rPr lang="en-CA" sz="2800" dirty="0"/>
              <a:t> I 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D09439D-34CD-DA8E-3FB9-EC273FE4C19A}"/>
                  </a:ext>
                </a:extLst>
              </p:cNvPr>
              <p:cNvSpPr txBox="1"/>
              <p:nvPr/>
            </p:nvSpPr>
            <p:spPr>
              <a:xfrm>
                <a:off x="6395120" y="1973866"/>
                <a:ext cx="406874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3600" i="1" dirty="0" smtClean="0">
                          <a:latin typeface="Cambria Math" panose="02040503050406030204" pitchFamily="18" charset="0"/>
                        </a:rPr>
                        <m:t>3+1+5+1=10</m:t>
                      </m:r>
                    </m:oMath>
                  </m:oMathPara>
                </a14:m>
                <a:endParaRPr lang="en-AU" sz="3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D09439D-34CD-DA8E-3FB9-EC273FE4C1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120" y="1973866"/>
                <a:ext cx="4068743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24DFDB7-AB99-7751-C87C-0E8C83BDF288}"/>
              </a:ext>
            </a:extLst>
          </p:cNvPr>
          <p:cNvSpPr txBox="1"/>
          <p:nvPr/>
        </p:nvSpPr>
        <p:spPr>
          <a:xfrm>
            <a:off x="190023" y="823867"/>
            <a:ext cx="613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00B050"/>
                </a:solidFill>
              </a:rPr>
              <a:t>start</a:t>
            </a:r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0001EB-9EAC-B452-577F-9A82163FE1B0}"/>
              </a:ext>
            </a:extLst>
          </p:cNvPr>
          <p:cNvSpPr txBox="1"/>
          <p:nvPr/>
        </p:nvSpPr>
        <p:spPr>
          <a:xfrm>
            <a:off x="5412070" y="487852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end</a:t>
            </a:r>
            <a:endParaRPr lang="en-AU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5851B-1A4C-6004-17A2-B17A166D6409}"/>
              </a:ext>
            </a:extLst>
          </p:cNvPr>
          <p:cNvSpPr txBox="1"/>
          <p:nvPr/>
        </p:nvSpPr>
        <p:spPr>
          <a:xfrm>
            <a:off x="6690987" y="3401155"/>
            <a:ext cx="3588139" cy="181588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2800" dirty="0"/>
              <a:t>Is there a shorter path from </a:t>
            </a:r>
            <a:r>
              <a:rPr lang="en-CA" sz="2800" dirty="0">
                <a:solidFill>
                  <a:srgbClr val="00B050"/>
                </a:solidFill>
              </a:rPr>
              <a:t>start</a:t>
            </a:r>
            <a:r>
              <a:rPr lang="en-CA" sz="2800" dirty="0"/>
              <a:t> to </a:t>
            </a:r>
            <a:r>
              <a:rPr lang="en-CA" sz="2800" dirty="0">
                <a:solidFill>
                  <a:srgbClr val="FF0000"/>
                </a:solidFill>
              </a:rPr>
              <a:t>end</a:t>
            </a:r>
            <a:r>
              <a:rPr lang="en-CA" sz="2800" dirty="0"/>
              <a:t>? If so, what is it, and what is its weight?</a:t>
            </a:r>
          </a:p>
        </p:txBody>
      </p:sp>
    </p:spTree>
    <p:extLst>
      <p:ext uri="{BB962C8B-B14F-4D97-AF65-F5344CB8AC3E}">
        <p14:creationId xmlns:p14="http://schemas.microsoft.com/office/powerpoint/2010/main" val="11544672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CFAFF-0560-58C9-340C-08B1A71B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49</a:t>
            </a:fld>
            <a:endParaRPr lang="en-AU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9DD24AA9-7CBE-08F1-AA5C-FE35D8564212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94716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Shortest paths</a:t>
            </a:r>
            <a:endParaRPr lang="en-AU" dirty="0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992225F3-C120-81A4-11F7-6D75EA80AAD3}"/>
              </a:ext>
            </a:extLst>
          </p:cNvPr>
          <p:cNvGrpSpPr/>
          <p:nvPr/>
        </p:nvGrpSpPr>
        <p:grpSpPr>
          <a:xfrm>
            <a:off x="712430" y="1027026"/>
            <a:ext cx="579006" cy="544106"/>
            <a:chOff x="8667906" y="1624760"/>
            <a:chExt cx="579006" cy="544106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490C474-69C7-E804-5756-D71768810164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CA" b="1" dirty="0">
                  <a:solidFill>
                    <a:srgbClr val="00B050"/>
                  </a:solidFill>
                </a:rPr>
                <a:t>A</a:t>
              </a:r>
              <a:endParaRPr lang="en-AU" b="1" dirty="0">
                <a:solidFill>
                  <a:srgbClr val="00B050"/>
                </a:solidFill>
              </a:endParaRPr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B6B7F04-CB48-CE07-0644-838D41E68C0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61424559-3F7F-9A74-B06B-BF102BCA3DA3}"/>
              </a:ext>
            </a:extLst>
          </p:cNvPr>
          <p:cNvGrpSpPr/>
          <p:nvPr/>
        </p:nvGrpSpPr>
        <p:grpSpPr>
          <a:xfrm>
            <a:off x="2808664" y="1027026"/>
            <a:ext cx="579006" cy="544106"/>
            <a:chOff x="8667906" y="1624760"/>
            <a:chExt cx="579006" cy="544106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70F5645-520F-A38A-3AB3-5BE13A3128D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05FCDA91-27B4-3ADC-ECE4-507FCFD0D05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68E3897-16E5-6EE0-862D-2942BAA3443E}"/>
              </a:ext>
            </a:extLst>
          </p:cNvPr>
          <p:cNvGrpSpPr/>
          <p:nvPr/>
        </p:nvGrpSpPr>
        <p:grpSpPr>
          <a:xfrm>
            <a:off x="4903545" y="1027026"/>
            <a:ext cx="579006" cy="544106"/>
            <a:chOff x="8667906" y="1624760"/>
            <a:chExt cx="579006" cy="544106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F00BD0E-553F-7834-51FC-FF488737A4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193C791A-6BBA-8BF3-15EB-D0268C48BCD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8DFFA96-32A6-0EB9-8AC1-5D60F6090DE8}"/>
              </a:ext>
            </a:extLst>
          </p:cNvPr>
          <p:cNvCxnSpPr>
            <a:cxnSpLocks/>
          </p:cNvCxnSpPr>
          <p:nvPr/>
        </p:nvCxnSpPr>
        <p:spPr>
          <a:xfrm>
            <a:off x="1291435" y="1299079"/>
            <a:ext cx="1517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5235395-D026-A284-D2D7-16DB7D4E69A5}"/>
              </a:ext>
            </a:extLst>
          </p:cNvPr>
          <p:cNvCxnSpPr>
            <a:cxnSpLocks/>
          </p:cNvCxnSpPr>
          <p:nvPr/>
        </p:nvCxnSpPr>
        <p:spPr>
          <a:xfrm>
            <a:off x="3387669" y="1299079"/>
            <a:ext cx="15158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235FC732-B0F8-8A07-C8FE-87F62CA0DF0B}"/>
              </a:ext>
            </a:extLst>
          </p:cNvPr>
          <p:cNvCxnSpPr>
            <a:cxnSpLocks/>
            <a:endCxn id="148" idx="0"/>
          </p:cNvCxnSpPr>
          <p:nvPr/>
        </p:nvCxnSpPr>
        <p:spPr>
          <a:xfrm flipH="1">
            <a:off x="1001934" y="1571132"/>
            <a:ext cx="22671" cy="124227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4997830-869C-A498-B1E4-25D44B20110F}"/>
              </a:ext>
            </a:extLst>
          </p:cNvPr>
          <p:cNvCxnSpPr>
            <a:cxnSpLocks/>
            <a:stCxn id="151" idx="0"/>
            <a:endCxn id="142" idx="4"/>
          </p:cNvCxnSpPr>
          <p:nvPr/>
        </p:nvCxnSpPr>
        <p:spPr>
          <a:xfrm flipV="1">
            <a:off x="3098168" y="1571132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99B747-6625-FC76-C0BC-D415A81401B6}"/>
              </a:ext>
            </a:extLst>
          </p:cNvPr>
          <p:cNvGrpSpPr/>
          <p:nvPr/>
        </p:nvGrpSpPr>
        <p:grpSpPr>
          <a:xfrm>
            <a:off x="712430" y="2813405"/>
            <a:ext cx="579006" cy="544106"/>
            <a:chOff x="8667906" y="1624760"/>
            <a:chExt cx="579006" cy="544106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BABBFAB6-E4D6-5F3E-D98D-DE5A8CE9C70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ED3DF1B7-339D-AC86-FCA1-2B0E3A01D5B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4FCBFFA3-0A69-F0E1-D941-2DC7D0A42C5D}"/>
              </a:ext>
            </a:extLst>
          </p:cNvPr>
          <p:cNvGrpSpPr/>
          <p:nvPr/>
        </p:nvGrpSpPr>
        <p:grpSpPr>
          <a:xfrm>
            <a:off x="2808664" y="2813405"/>
            <a:ext cx="579006" cy="544106"/>
            <a:chOff x="8667906" y="1624760"/>
            <a:chExt cx="579006" cy="544106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E3B9775-2B04-DD5C-8B54-1F8EFC25931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8671137-2ED1-49D5-E50F-BC55784746A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51302ADB-48B1-BAAA-6008-0110202914D5}"/>
              </a:ext>
            </a:extLst>
          </p:cNvPr>
          <p:cNvGrpSpPr/>
          <p:nvPr/>
        </p:nvGrpSpPr>
        <p:grpSpPr>
          <a:xfrm>
            <a:off x="4903545" y="2813405"/>
            <a:ext cx="579006" cy="544106"/>
            <a:chOff x="8667906" y="1624760"/>
            <a:chExt cx="579006" cy="544106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BDD91C6-3FA2-45DE-3C71-45D0CE25CEF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28C11E6-64FC-2AA5-3EE2-12E8B32E3E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5635944C-2DF5-4A2F-B583-C84D7EA4343B}"/>
              </a:ext>
            </a:extLst>
          </p:cNvPr>
          <p:cNvCxnSpPr>
            <a:cxnSpLocks/>
          </p:cNvCxnSpPr>
          <p:nvPr/>
        </p:nvCxnSpPr>
        <p:spPr>
          <a:xfrm>
            <a:off x="3387669" y="3085458"/>
            <a:ext cx="1515875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D9D6C8A4-72CD-6C9E-2F17-25D96F53BD40}"/>
              </a:ext>
            </a:extLst>
          </p:cNvPr>
          <p:cNvCxnSpPr>
            <a:cxnSpLocks/>
          </p:cNvCxnSpPr>
          <p:nvPr/>
        </p:nvCxnSpPr>
        <p:spPr>
          <a:xfrm>
            <a:off x="1291435" y="3085458"/>
            <a:ext cx="1517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31FC9B11-B10E-29B6-A563-5B3D1A45F254}"/>
              </a:ext>
            </a:extLst>
          </p:cNvPr>
          <p:cNvGrpSpPr/>
          <p:nvPr/>
        </p:nvGrpSpPr>
        <p:grpSpPr>
          <a:xfrm>
            <a:off x="712430" y="4599784"/>
            <a:ext cx="579006" cy="544106"/>
            <a:chOff x="8667906" y="1624760"/>
            <a:chExt cx="579006" cy="544106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B4B82A7A-FB3F-50AD-369C-D28D30DFEDF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5A97FD-93A6-6914-6FB3-4B7E5283E881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A395577-29B6-B020-9C90-F6196A6B8F7D}"/>
              </a:ext>
            </a:extLst>
          </p:cNvPr>
          <p:cNvGrpSpPr/>
          <p:nvPr/>
        </p:nvGrpSpPr>
        <p:grpSpPr>
          <a:xfrm>
            <a:off x="2807987" y="4599784"/>
            <a:ext cx="579006" cy="544106"/>
            <a:chOff x="8667906" y="1624760"/>
            <a:chExt cx="579006" cy="544106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2D61A32-396F-4D88-6031-A7B1A1EE02C7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872E9FF5-9C90-D530-4C27-C5FB2A54725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DE20EED9-79F8-14CE-A3E7-4FBFD7D4EC98}"/>
              </a:ext>
            </a:extLst>
          </p:cNvPr>
          <p:cNvGrpSpPr/>
          <p:nvPr/>
        </p:nvGrpSpPr>
        <p:grpSpPr>
          <a:xfrm>
            <a:off x="4903545" y="4599784"/>
            <a:ext cx="579006" cy="544106"/>
            <a:chOff x="8667906" y="1624760"/>
            <a:chExt cx="579006" cy="544106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066BEB00-8095-9A85-EE17-619FBD07DDE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b="1" dirty="0">
                  <a:solidFill>
                    <a:srgbClr val="FF0000"/>
                  </a:solidFill>
                </a:rPr>
                <a:t>I</a:t>
              </a:r>
              <a:endParaRPr lang="en-AU" b="1" dirty="0">
                <a:solidFill>
                  <a:srgbClr val="FF0000"/>
                </a:solidFill>
              </a:endParaRP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2CB18DF-6437-8B47-DD37-F712C2DB5D4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rgbClr val="FF0000"/>
                </a:solidFill>
              </a:endParaRPr>
            </a:p>
          </p:txBody>
        </p:sp>
      </p:grp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9A087E3-E211-68E5-0C1C-1E7F7EA2AC3A}"/>
              </a:ext>
            </a:extLst>
          </p:cNvPr>
          <p:cNvCxnSpPr>
            <a:cxnSpLocks/>
          </p:cNvCxnSpPr>
          <p:nvPr/>
        </p:nvCxnSpPr>
        <p:spPr>
          <a:xfrm>
            <a:off x="3386993" y="4871837"/>
            <a:ext cx="15165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8A12C48D-7518-736B-AE1F-F97F763F9F6F}"/>
              </a:ext>
            </a:extLst>
          </p:cNvPr>
          <p:cNvCxnSpPr>
            <a:cxnSpLocks/>
          </p:cNvCxnSpPr>
          <p:nvPr/>
        </p:nvCxnSpPr>
        <p:spPr>
          <a:xfrm>
            <a:off x="1291436" y="4871837"/>
            <a:ext cx="1516552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6B913CB-4A94-B19B-E062-B526C587CB61}"/>
              </a:ext>
            </a:extLst>
          </p:cNvPr>
          <p:cNvCxnSpPr>
            <a:cxnSpLocks/>
            <a:stCxn id="145" idx="4"/>
            <a:endCxn id="154" idx="0"/>
          </p:cNvCxnSpPr>
          <p:nvPr/>
        </p:nvCxnSpPr>
        <p:spPr>
          <a:xfrm>
            <a:off x="5193049" y="1571132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91B97B68-0C53-06F0-A0D4-86BC93417277}"/>
              </a:ext>
            </a:extLst>
          </p:cNvPr>
          <p:cNvCxnSpPr>
            <a:cxnSpLocks/>
            <a:stCxn id="148" idx="4"/>
            <a:endCxn id="157" idx="0"/>
          </p:cNvCxnSpPr>
          <p:nvPr/>
        </p:nvCxnSpPr>
        <p:spPr>
          <a:xfrm>
            <a:off x="1001934" y="3357511"/>
            <a:ext cx="0" cy="124227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36D307B7-BC34-5D9D-140B-53C021A308E9}"/>
              </a:ext>
            </a:extLst>
          </p:cNvPr>
          <p:cNvCxnSpPr>
            <a:cxnSpLocks/>
            <a:stCxn id="160" idx="0"/>
            <a:endCxn id="151" idx="4"/>
          </p:cNvCxnSpPr>
          <p:nvPr/>
        </p:nvCxnSpPr>
        <p:spPr>
          <a:xfrm flipV="1">
            <a:off x="3097491" y="3357511"/>
            <a:ext cx="677" cy="124227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1D19F066-1293-F84D-1A88-5C7856A1D062}"/>
              </a:ext>
            </a:extLst>
          </p:cNvPr>
          <p:cNvCxnSpPr>
            <a:cxnSpLocks/>
            <a:stCxn id="154" idx="4"/>
            <a:endCxn id="163" idx="0"/>
          </p:cNvCxnSpPr>
          <p:nvPr/>
        </p:nvCxnSpPr>
        <p:spPr>
          <a:xfrm>
            <a:off x="5193049" y="3357511"/>
            <a:ext cx="0" cy="124227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3C5D5DC-FCE9-1834-BAD6-20C1C172741A}"/>
              </a:ext>
            </a:extLst>
          </p:cNvPr>
          <p:cNvSpPr txBox="1"/>
          <p:nvPr/>
        </p:nvSpPr>
        <p:spPr>
          <a:xfrm>
            <a:off x="1869178" y="9364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3</a:t>
            </a:r>
            <a:endParaRPr lang="en-A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CC01-6DAD-9730-CAE8-A71468BA5B4C}"/>
              </a:ext>
            </a:extLst>
          </p:cNvPr>
          <p:cNvSpPr txBox="1"/>
          <p:nvPr/>
        </p:nvSpPr>
        <p:spPr>
          <a:xfrm>
            <a:off x="3975844" y="9296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12247A-8D15-7A94-7958-C35D97C41D30}"/>
              </a:ext>
            </a:extLst>
          </p:cNvPr>
          <p:cNvSpPr txBox="1"/>
          <p:nvPr/>
        </p:nvSpPr>
        <p:spPr>
          <a:xfrm>
            <a:off x="5180865" y="19784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5</a:t>
            </a:r>
            <a:endParaRPr lang="en-A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D90579-E267-5A9B-8DF4-1EDE24CAB4B8}"/>
              </a:ext>
            </a:extLst>
          </p:cNvPr>
          <p:cNvSpPr txBox="1"/>
          <p:nvPr/>
        </p:nvSpPr>
        <p:spPr>
          <a:xfrm>
            <a:off x="5180865" y="37648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9F2E8E-D229-686B-D520-AD4D85525FF1}"/>
              </a:ext>
            </a:extLst>
          </p:cNvPr>
          <p:cNvSpPr txBox="1"/>
          <p:nvPr/>
        </p:nvSpPr>
        <p:spPr>
          <a:xfrm>
            <a:off x="3978794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191E2B-3E4D-0639-0B70-751A1379CF00}"/>
              </a:ext>
            </a:extLst>
          </p:cNvPr>
          <p:cNvSpPr txBox="1"/>
          <p:nvPr/>
        </p:nvSpPr>
        <p:spPr>
          <a:xfrm>
            <a:off x="3091738" y="37293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5F0FA8-3BCD-98C6-3D0D-CE7E6A34342E}"/>
              </a:ext>
            </a:extLst>
          </p:cNvPr>
          <p:cNvSpPr txBox="1"/>
          <p:nvPr/>
        </p:nvSpPr>
        <p:spPr>
          <a:xfrm>
            <a:off x="1807079" y="45659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2</a:t>
            </a:r>
            <a:endParaRPr lang="en-AU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A50A9A-529F-D6C6-10E8-21995B8330D9}"/>
              </a:ext>
            </a:extLst>
          </p:cNvPr>
          <p:cNvSpPr txBox="1"/>
          <p:nvPr/>
        </p:nvSpPr>
        <p:spPr>
          <a:xfrm>
            <a:off x="989075" y="37183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DF7B3A-3264-A910-EF4E-5A5AFA569F64}"/>
              </a:ext>
            </a:extLst>
          </p:cNvPr>
          <p:cNvSpPr txBox="1"/>
          <p:nvPr/>
        </p:nvSpPr>
        <p:spPr>
          <a:xfrm>
            <a:off x="1013269" y="1942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DF349C-7875-C94C-B439-6044242FACF0}"/>
              </a:ext>
            </a:extLst>
          </p:cNvPr>
          <p:cNvSpPr txBox="1"/>
          <p:nvPr/>
        </p:nvSpPr>
        <p:spPr>
          <a:xfrm>
            <a:off x="1847703" y="2785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6</a:t>
            </a:r>
            <a:endParaRPr lang="en-A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974666-0854-5C27-F936-0281AB6D34CC}"/>
              </a:ext>
            </a:extLst>
          </p:cNvPr>
          <p:cNvSpPr txBox="1"/>
          <p:nvPr/>
        </p:nvSpPr>
        <p:spPr>
          <a:xfrm>
            <a:off x="3900678" y="4567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4</a:t>
            </a:r>
            <a:endParaRPr lang="en-AU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0B498C-4EF5-1F55-B964-FE3241D8A3F8}"/>
              </a:ext>
            </a:extLst>
          </p:cNvPr>
          <p:cNvSpPr txBox="1"/>
          <p:nvPr/>
        </p:nvSpPr>
        <p:spPr>
          <a:xfrm>
            <a:off x="3085306" y="19832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C3D919-6DEC-0697-C27F-55503B673517}"/>
              </a:ext>
            </a:extLst>
          </p:cNvPr>
          <p:cNvSpPr txBox="1"/>
          <p:nvPr/>
        </p:nvSpPr>
        <p:spPr>
          <a:xfrm>
            <a:off x="5685461" y="2307311"/>
            <a:ext cx="59624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           </a:t>
            </a:r>
            <a:r>
              <a:rPr lang="en-CA" sz="3600" dirty="0"/>
              <a:t>A </a:t>
            </a:r>
            <a:r>
              <a:rPr lang="en-CA" sz="2400" dirty="0"/>
              <a:t>→</a:t>
            </a:r>
            <a:r>
              <a:rPr lang="en-CA" sz="3600" dirty="0"/>
              <a:t> D </a:t>
            </a:r>
            <a:r>
              <a:rPr lang="en-CA" sz="2400" dirty="0"/>
              <a:t>→</a:t>
            </a:r>
            <a:r>
              <a:rPr lang="en-CA" sz="3600" dirty="0"/>
              <a:t> G </a:t>
            </a:r>
            <a:r>
              <a:rPr lang="en-CA" sz="2400" dirty="0"/>
              <a:t>→</a:t>
            </a:r>
            <a:r>
              <a:rPr lang="en-CA" sz="3600" dirty="0"/>
              <a:t> H </a:t>
            </a:r>
            <a:r>
              <a:rPr lang="en-CA" sz="2400" dirty="0"/>
              <a:t>→</a:t>
            </a:r>
            <a:r>
              <a:rPr lang="en-CA" sz="3600" dirty="0"/>
              <a:t> E </a:t>
            </a:r>
            <a:r>
              <a:rPr lang="en-CA" sz="2400" dirty="0"/>
              <a:t>→</a:t>
            </a:r>
            <a:r>
              <a:rPr lang="en-CA" sz="3600" dirty="0"/>
              <a:t> F </a:t>
            </a:r>
            <a:r>
              <a:rPr lang="en-CA" sz="2400" dirty="0"/>
              <a:t>→</a:t>
            </a:r>
            <a:r>
              <a:rPr lang="en-CA" sz="3600" dirty="0"/>
              <a:t> I</a:t>
            </a:r>
            <a:br>
              <a:rPr lang="en-CA" sz="3600" dirty="0"/>
            </a:br>
            <a:r>
              <a:rPr lang="en-CA" sz="3600" dirty="0"/>
              <a:t>cost: 1  + 1  + 2  + 1 + 1 + 1 = </a:t>
            </a:r>
            <a:r>
              <a:rPr lang="en-CA" sz="3600" b="1" dirty="0">
                <a:solidFill>
                  <a:srgbClr val="00B050"/>
                </a:solidFill>
              </a:rPr>
              <a:t>7</a:t>
            </a:r>
            <a:endParaRPr lang="en-AU" sz="3600" b="1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9ADEFE-00FD-171C-54DD-6EDF70BE1AB8}"/>
              </a:ext>
            </a:extLst>
          </p:cNvPr>
          <p:cNvSpPr txBox="1"/>
          <p:nvPr/>
        </p:nvSpPr>
        <p:spPr>
          <a:xfrm>
            <a:off x="691823" y="5471254"/>
            <a:ext cx="283388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The numbers on the edges represent </a:t>
            </a:r>
            <a:r>
              <a:rPr lang="en-CA" b="1" dirty="0"/>
              <a:t>weights</a:t>
            </a:r>
            <a:r>
              <a:rPr lang="en-CA" dirty="0"/>
              <a:t>, e.g. the </a:t>
            </a:r>
            <a:r>
              <a:rPr lang="en-CA" b="1" dirty="0"/>
              <a:t>cost</a:t>
            </a:r>
            <a:r>
              <a:rPr lang="en-CA" dirty="0"/>
              <a:t> of moving between the two given nodes.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5F524E-43E8-4262-4E0F-D6DA4A62F250}"/>
              </a:ext>
            </a:extLst>
          </p:cNvPr>
          <p:cNvSpPr txBox="1"/>
          <p:nvPr/>
        </p:nvSpPr>
        <p:spPr>
          <a:xfrm>
            <a:off x="190023" y="823867"/>
            <a:ext cx="613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00B050"/>
                </a:solidFill>
              </a:rPr>
              <a:t>start</a:t>
            </a:r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A39027-6140-F397-0309-2179DFC675BF}"/>
              </a:ext>
            </a:extLst>
          </p:cNvPr>
          <p:cNvSpPr txBox="1"/>
          <p:nvPr/>
        </p:nvSpPr>
        <p:spPr>
          <a:xfrm>
            <a:off x="5412070" y="487852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end</a:t>
            </a:r>
            <a:endParaRPr lang="en-AU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955FA9-5357-9057-CE2D-D818057937AB}"/>
              </a:ext>
            </a:extLst>
          </p:cNvPr>
          <p:cNvSpPr txBox="1"/>
          <p:nvPr/>
        </p:nvSpPr>
        <p:spPr>
          <a:xfrm>
            <a:off x="7382182" y="4134181"/>
            <a:ext cx="3232477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Can we come up with an algorithm that will find the lowest-cost path between any two nodes of a weighted graph?</a:t>
            </a:r>
          </a:p>
        </p:txBody>
      </p:sp>
    </p:spTree>
    <p:extLst>
      <p:ext uri="{BB962C8B-B14F-4D97-AF65-F5344CB8AC3E}">
        <p14:creationId xmlns:p14="http://schemas.microsoft.com/office/powerpoint/2010/main" val="624583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52906-7C32-BCCD-C0C4-D83543BE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60469" cy="1325563"/>
          </a:xfrm>
        </p:spPr>
        <p:txBody>
          <a:bodyPr/>
          <a:lstStyle/>
          <a:p>
            <a:r>
              <a:rPr lang="en-CA" dirty="0"/>
              <a:t>High-five Puzzle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BF0AC-4E1C-DD01-E722-6A7B67DF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5</a:t>
            </a:fld>
            <a:endParaRPr lang="en-AU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4B3B5F49-EDE3-9716-EB29-B2C84D24E1B9}"/>
              </a:ext>
            </a:extLst>
          </p:cNvPr>
          <p:cNvGrpSpPr/>
          <p:nvPr/>
        </p:nvGrpSpPr>
        <p:grpSpPr>
          <a:xfrm>
            <a:off x="1950890" y="1785946"/>
            <a:ext cx="3723283" cy="2319539"/>
            <a:chOff x="642790" y="1782560"/>
            <a:chExt cx="3723283" cy="2319539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7207496-0E73-8126-042A-CB288F6168E8}"/>
                </a:ext>
              </a:extLst>
            </p:cNvPr>
            <p:cNvGrpSpPr/>
            <p:nvPr/>
          </p:nvGrpSpPr>
          <p:grpSpPr>
            <a:xfrm>
              <a:off x="2697595" y="1782560"/>
              <a:ext cx="579006" cy="544106"/>
              <a:chOff x="8667906" y="1624760"/>
              <a:chExt cx="579006" cy="544106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1F560CC-6952-F0FC-E72E-63C1D857DF3F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2</a:t>
                </a:r>
                <a:endParaRPr lang="en-AU" dirty="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3724E723-899D-CD72-7962-D6C828BBB669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2A30507-3500-7F13-0345-4F9E493D8B05}"/>
                </a:ext>
              </a:extLst>
            </p:cNvPr>
            <p:cNvGrpSpPr/>
            <p:nvPr/>
          </p:nvGrpSpPr>
          <p:grpSpPr>
            <a:xfrm>
              <a:off x="642791" y="1782560"/>
              <a:ext cx="579006" cy="544106"/>
              <a:chOff x="8667906" y="1624760"/>
              <a:chExt cx="579006" cy="544106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D5B1EBC-8E3D-A4C3-7EA8-FCFB9A9EA066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1</a:t>
                </a:r>
                <a:endParaRPr lang="en-AU" dirty="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1560AFB-94E7-91D5-2D2C-6927698F3A79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12452B2-730B-8A1F-F553-0E7DA88A5D15}"/>
                </a:ext>
              </a:extLst>
            </p:cNvPr>
            <p:cNvGrpSpPr/>
            <p:nvPr/>
          </p:nvGrpSpPr>
          <p:grpSpPr>
            <a:xfrm>
              <a:off x="642790" y="3557993"/>
              <a:ext cx="579006" cy="544106"/>
              <a:chOff x="8667906" y="1624760"/>
              <a:chExt cx="579006" cy="544106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D350994-20B0-5CED-4CCB-0CADA4A3A106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3</a:t>
                </a:r>
                <a:endParaRPr lang="en-AU" dirty="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9903235-920C-2EB2-DE29-656EDEE5DFAF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F0B9B40D-3622-6BC0-59CE-B6A3A7B28696}"/>
                </a:ext>
              </a:extLst>
            </p:cNvPr>
            <p:cNvGrpSpPr/>
            <p:nvPr/>
          </p:nvGrpSpPr>
          <p:grpSpPr>
            <a:xfrm>
              <a:off x="2697596" y="3557993"/>
              <a:ext cx="579006" cy="544106"/>
              <a:chOff x="8667906" y="1624760"/>
              <a:chExt cx="579006" cy="544106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5421948D-2E88-EED0-C489-5845FD54287A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4</a:t>
                </a:r>
                <a:endParaRPr lang="en-AU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1A80A881-C165-49A8-6BA9-AFA2B1BCCF2E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43CD53C-DD14-4111-7CAC-79108A1C2C3B}"/>
                </a:ext>
              </a:extLst>
            </p:cNvPr>
            <p:cNvCxnSpPr>
              <a:stCxn id="38" idx="3"/>
              <a:endCxn id="36" idx="2"/>
            </p:cNvCxnSpPr>
            <p:nvPr/>
          </p:nvCxnSpPr>
          <p:spPr>
            <a:xfrm flipV="1">
              <a:off x="1221796" y="2054613"/>
              <a:ext cx="1475800" cy="66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924B12C-E72D-AC89-31E8-44C795668E44}"/>
                </a:ext>
              </a:extLst>
            </p:cNvPr>
            <p:cNvCxnSpPr>
              <a:cxnSpLocks/>
              <a:stCxn id="42" idx="6"/>
              <a:endCxn id="45" idx="2"/>
            </p:cNvCxnSpPr>
            <p:nvPr/>
          </p:nvCxnSpPr>
          <p:spPr>
            <a:xfrm>
              <a:off x="1221796" y="3830046"/>
              <a:ext cx="14758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81CA965-49EB-8F97-ED96-02599059C56C}"/>
                </a:ext>
              </a:extLst>
            </p:cNvPr>
            <p:cNvCxnSpPr>
              <a:cxnSpLocks/>
              <a:stCxn id="39" idx="4"/>
              <a:endCxn id="42" idx="0"/>
            </p:cNvCxnSpPr>
            <p:nvPr/>
          </p:nvCxnSpPr>
          <p:spPr>
            <a:xfrm flipH="1">
              <a:off x="932294" y="2326666"/>
              <a:ext cx="1" cy="12313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7C88983A-D829-9317-0D7C-E75657C62794}"/>
                </a:ext>
              </a:extLst>
            </p:cNvPr>
            <p:cNvGrpSpPr/>
            <p:nvPr/>
          </p:nvGrpSpPr>
          <p:grpSpPr>
            <a:xfrm>
              <a:off x="3787067" y="2670276"/>
              <a:ext cx="579006" cy="544106"/>
              <a:chOff x="8667906" y="1624760"/>
              <a:chExt cx="579006" cy="544106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F12ED87-9840-D3A7-4712-0C3EF0B6B435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5</a:t>
                </a:r>
                <a:endParaRPr lang="en-AU" dirty="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DCE98615-CBF1-24EA-4614-4328330C6BBB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7C4745C-5970-A819-DBE9-DDBFBCE0BBEC}"/>
                </a:ext>
              </a:extLst>
            </p:cNvPr>
            <p:cNvCxnSpPr>
              <a:stCxn id="36" idx="5"/>
              <a:endCxn id="53" idx="1"/>
            </p:cNvCxnSpPr>
            <p:nvPr/>
          </p:nvCxnSpPr>
          <p:spPr>
            <a:xfrm>
              <a:off x="3191808" y="2246984"/>
              <a:ext cx="680053" cy="5029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F4E4B77-0B0D-CBB7-437B-7B89D17E6023}"/>
                </a:ext>
              </a:extLst>
            </p:cNvPr>
            <p:cNvCxnSpPr>
              <a:cxnSpLocks/>
              <a:stCxn id="45" idx="7"/>
              <a:endCxn id="53" idx="3"/>
            </p:cNvCxnSpPr>
            <p:nvPr/>
          </p:nvCxnSpPr>
          <p:spPr>
            <a:xfrm flipV="1">
              <a:off x="3191809" y="3134700"/>
              <a:ext cx="680052" cy="5029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96FA2D-A55C-1760-A9DC-B5FCF55C247E}"/>
              </a:ext>
            </a:extLst>
          </p:cNvPr>
          <p:cNvSpPr txBox="1"/>
          <p:nvPr/>
        </p:nvSpPr>
        <p:spPr>
          <a:xfrm>
            <a:off x="5500502" y="179182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n=5</a:t>
            </a:r>
            <a:endParaRPr lang="en-AU" dirty="0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0082995-DACA-044E-A5E7-C946DCFFA323}"/>
              </a:ext>
            </a:extLst>
          </p:cNvPr>
          <p:cNvGrpSpPr/>
          <p:nvPr/>
        </p:nvGrpSpPr>
        <p:grpSpPr>
          <a:xfrm>
            <a:off x="7079223" y="1779262"/>
            <a:ext cx="3212816" cy="2319539"/>
            <a:chOff x="5771123" y="1775876"/>
            <a:chExt cx="3212816" cy="231953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438E613-4C16-3026-FA40-D5C0EE7E4267}"/>
                </a:ext>
              </a:extLst>
            </p:cNvPr>
            <p:cNvGrpSpPr/>
            <p:nvPr/>
          </p:nvGrpSpPr>
          <p:grpSpPr>
            <a:xfrm>
              <a:off x="7825928" y="1775876"/>
              <a:ext cx="579006" cy="544106"/>
              <a:chOff x="8667906" y="1624760"/>
              <a:chExt cx="579006" cy="544106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38B7106-B9E3-F1EB-FC1C-6F66A9E19B10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2</a:t>
                </a:r>
                <a:endParaRPr lang="en-AU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1589AA4A-FA93-B23D-DC63-712AA5D916E8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A75B5C-F893-23F1-4E9D-610D2EFB5B61}"/>
                </a:ext>
              </a:extLst>
            </p:cNvPr>
            <p:cNvGrpSpPr/>
            <p:nvPr/>
          </p:nvGrpSpPr>
          <p:grpSpPr>
            <a:xfrm>
              <a:off x="5771124" y="1775876"/>
              <a:ext cx="579006" cy="544106"/>
              <a:chOff x="8667906" y="1624760"/>
              <a:chExt cx="579006" cy="544106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D73503F-E1A3-CF0F-EAE4-725E6FE044DF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1</a:t>
                </a:r>
                <a:endParaRPr lang="en-AU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D58402B2-A132-E0E2-96D8-5F312B0CD7AC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1C77C21-6E3D-041F-92BC-758DC7645C4A}"/>
                </a:ext>
              </a:extLst>
            </p:cNvPr>
            <p:cNvGrpSpPr/>
            <p:nvPr/>
          </p:nvGrpSpPr>
          <p:grpSpPr>
            <a:xfrm>
              <a:off x="5771123" y="3551309"/>
              <a:ext cx="579006" cy="544106"/>
              <a:chOff x="8667906" y="1624760"/>
              <a:chExt cx="579006" cy="544106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8A2A428-C0A2-EF48-D477-09DE01C616A1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3</a:t>
                </a:r>
                <a:endParaRPr lang="en-AU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3DE81F88-3DA6-6A8F-7BC1-35BEAB28F932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14438C2-3741-1330-B3F7-951B21FD63DF}"/>
                </a:ext>
              </a:extLst>
            </p:cNvPr>
            <p:cNvGrpSpPr/>
            <p:nvPr/>
          </p:nvGrpSpPr>
          <p:grpSpPr>
            <a:xfrm>
              <a:off x="7825929" y="3551309"/>
              <a:ext cx="579006" cy="544106"/>
              <a:chOff x="8667906" y="1624760"/>
              <a:chExt cx="579006" cy="544106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2A96EDB-7FD3-1DE1-594B-C058FA92158B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4</a:t>
                </a:r>
                <a:endParaRPr lang="en-AU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0BA7D1E-E1FF-8B85-3E4E-A222A95C3916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82442CE-3CB2-87E0-381B-55BEAD63DF7D}"/>
                </a:ext>
              </a:extLst>
            </p:cNvPr>
            <p:cNvCxnSpPr>
              <a:stCxn id="17" idx="3"/>
              <a:endCxn id="13" idx="2"/>
            </p:cNvCxnSpPr>
            <p:nvPr/>
          </p:nvCxnSpPr>
          <p:spPr>
            <a:xfrm flipV="1">
              <a:off x="6350129" y="2047929"/>
              <a:ext cx="1475800" cy="66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6600D14-DA15-0977-96C7-576BC8D7A52E}"/>
                </a:ext>
              </a:extLst>
            </p:cNvPr>
            <p:cNvCxnSpPr>
              <a:cxnSpLocks/>
              <a:stCxn id="22" idx="6"/>
              <a:endCxn id="26" idx="2"/>
            </p:cNvCxnSpPr>
            <p:nvPr/>
          </p:nvCxnSpPr>
          <p:spPr>
            <a:xfrm>
              <a:off x="6350129" y="3823362"/>
              <a:ext cx="14758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9E8AAF5-CC56-1A7F-3F4D-083FB1AC7F68}"/>
                </a:ext>
              </a:extLst>
            </p:cNvPr>
            <p:cNvCxnSpPr>
              <a:cxnSpLocks/>
              <a:stCxn id="19" idx="4"/>
              <a:endCxn id="22" idx="0"/>
            </p:cNvCxnSpPr>
            <p:nvPr/>
          </p:nvCxnSpPr>
          <p:spPr>
            <a:xfrm flipH="1">
              <a:off x="6060627" y="2319982"/>
              <a:ext cx="1" cy="12313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F0EC256-90FA-5F60-AACB-802E3D92B86A}"/>
                </a:ext>
              </a:extLst>
            </p:cNvPr>
            <p:cNvCxnSpPr>
              <a:stCxn id="22" idx="7"/>
              <a:endCxn id="13" idx="3"/>
            </p:cNvCxnSpPr>
            <p:nvPr/>
          </p:nvCxnSpPr>
          <p:spPr>
            <a:xfrm flipV="1">
              <a:off x="6265336" y="2240300"/>
              <a:ext cx="1645386" cy="13906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9C9DC0-22F2-887B-4A04-246085628E69}"/>
                </a:ext>
              </a:extLst>
            </p:cNvPr>
            <p:cNvCxnSpPr>
              <a:stCxn id="19" idx="5"/>
              <a:endCxn id="26" idx="1"/>
            </p:cNvCxnSpPr>
            <p:nvPr/>
          </p:nvCxnSpPr>
          <p:spPr>
            <a:xfrm>
              <a:off x="6265337" y="2240300"/>
              <a:ext cx="1645386" cy="13906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55F7DD40-42AD-AA13-75E7-D17EBDB23CE1}"/>
                </a:ext>
              </a:extLst>
            </p:cNvPr>
            <p:cNvGrpSpPr/>
            <p:nvPr/>
          </p:nvGrpSpPr>
          <p:grpSpPr>
            <a:xfrm>
              <a:off x="8404933" y="2642394"/>
              <a:ext cx="579006" cy="544106"/>
              <a:chOff x="8667906" y="1624760"/>
              <a:chExt cx="579006" cy="544106"/>
            </a:xfrm>
          </p:grpSpPr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19EA787F-8CEE-B412-AC98-C13DD04F2420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5</a:t>
                </a:r>
                <a:endParaRPr lang="en-AU" dirty="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C07B19E8-A68F-8744-F226-F7EE5B4744F4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3FE5484A-994D-2700-6961-9AF6DB8C1843}"/>
              </a:ext>
            </a:extLst>
          </p:cNvPr>
          <p:cNvGrpSpPr/>
          <p:nvPr/>
        </p:nvGrpSpPr>
        <p:grpSpPr>
          <a:xfrm>
            <a:off x="3267796" y="5082564"/>
            <a:ext cx="5964608" cy="1408566"/>
            <a:chOff x="3132409" y="4991093"/>
            <a:chExt cx="5964608" cy="1408566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E736BF2D-5F7D-039B-4CB0-3174390EC327}"/>
                </a:ext>
              </a:extLst>
            </p:cNvPr>
            <p:cNvGrpSpPr/>
            <p:nvPr/>
          </p:nvGrpSpPr>
          <p:grpSpPr>
            <a:xfrm>
              <a:off x="4478809" y="5855553"/>
              <a:ext cx="579006" cy="544106"/>
              <a:chOff x="8667906" y="1624760"/>
              <a:chExt cx="579006" cy="544106"/>
            </a:xfrm>
          </p:grpSpPr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8E52818-CC7D-E2D6-1083-0C640C5E1CB5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2</a:t>
                </a:r>
                <a:endParaRPr lang="en-AU" dirty="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224A9FE-262A-C997-45F9-E56B5EBEB946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2BA68D1-0B5A-BBC8-D5BA-60AE6C9D4302}"/>
                </a:ext>
              </a:extLst>
            </p:cNvPr>
            <p:cNvGrpSpPr/>
            <p:nvPr/>
          </p:nvGrpSpPr>
          <p:grpSpPr>
            <a:xfrm>
              <a:off x="3132409" y="5855553"/>
              <a:ext cx="579006" cy="544106"/>
              <a:chOff x="8667906" y="1624760"/>
              <a:chExt cx="579006" cy="544106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8651BB61-C0BE-D1B9-EE5C-AF1D379053E0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1</a:t>
                </a:r>
                <a:endParaRPr lang="en-AU" dirty="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06635FF4-0035-E2EC-0743-AFE37FE3844F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C552BCA8-68D8-1969-E7DF-63CA1743E09C}"/>
                </a:ext>
              </a:extLst>
            </p:cNvPr>
            <p:cNvGrpSpPr/>
            <p:nvPr/>
          </p:nvGrpSpPr>
          <p:grpSpPr>
            <a:xfrm>
              <a:off x="5825209" y="5855553"/>
              <a:ext cx="579006" cy="544106"/>
              <a:chOff x="8667906" y="1624760"/>
              <a:chExt cx="579006" cy="544106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6FE78C-C72E-F841-A386-2A59AE76DAFC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3</a:t>
                </a:r>
                <a:endParaRPr lang="en-AU" dirty="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C2464D9F-DABE-CBF9-5121-C1B9F5FE6151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9FF73BCD-D4A7-55EB-A10D-C73AC0C37A69}"/>
                </a:ext>
              </a:extLst>
            </p:cNvPr>
            <p:cNvGrpSpPr/>
            <p:nvPr/>
          </p:nvGrpSpPr>
          <p:grpSpPr>
            <a:xfrm>
              <a:off x="7171609" y="5855553"/>
              <a:ext cx="579006" cy="544106"/>
              <a:chOff x="8667906" y="1624760"/>
              <a:chExt cx="579006" cy="544106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B1CD2C98-595C-A6A1-AD5C-0B099759F9A7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4</a:t>
                </a:r>
                <a:endParaRPr lang="en-AU" dirty="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3A5F931C-58CD-BBED-19F1-8FA21DEB48B2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F297F375-AE99-C79F-F193-D2E29E9DB660}"/>
                </a:ext>
              </a:extLst>
            </p:cNvPr>
            <p:cNvGrpSpPr/>
            <p:nvPr/>
          </p:nvGrpSpPr>
          <p:grpSpPr>
            <a:xfrm>
              <a:off x="8518011" y="5855553"/>
              <a:ext cx="579006" cy="544106"/>
              <a:chOff x="8667906" y="1624760"/>
              <a:chExt cx="579006" cy="544106"/>
            </a:xfrm>
          </p:grpSpPr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3FD8173D-CC7F-3FD1-5B52-1CAA1620C21E}"/>
                  </a:ext>
                </a:extLst>
              </p:cNvPr>
              <p:cNvSpPr txBox="1"/>
              <p:nvPr/>
            </p:nvSpPr>
            <p:spPr>
              <a:xfrm>
                <a:off x="8667906" y="1718831"/>
                <a:ext cx="579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/>
                  <a:t>5</a:t>
                </a:r>
                <a:endParaRPr lang="en-AU" dirty="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B1FB6695-BCDB-7B57-474A-B371775722E7}"/>
                  </a:ext>
                </a:extLst>
              </p:cNvPr>
              <p:cNvSpPr/>
              <p:nvPr/>
            </p:nvSpPr>
            <p:spPr>
              <a:xfrm>
                <a:off x="8667907" y="1624760"/>
                <a:ext cx="579005" cy="54410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2DAF843-8565-7F8A-586E-42B1C0B9C200}"/>
                </a:ext>
              </a:extLst>
            </p:cNvPr>
            <p:cNvCxnSpPr>
              <a:cxnSpLocks/>
              <a:stCxn id="62" idx="6"/>
              <a:endCxn id="58" idx="1"/>
            </p:cNvCxnSpPr>
            <p:nvPr/>
          </p:nvCxnSpPr>
          <p:spPr>
            <a:xfrm>
              <a:off x="3711415" y="6127606"/>
              <a:ext cx="767394" cy="66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AF8D8C3-802A-05F2-3B3A-9CB5AB0C1C27}"/>
                </a:ext>
              </a:extLst>
            </p:cNvPr>
            <p:cNvCxnSpPr>
              <a:cxnSpLocks/>
              <a:stCxn id="59" idx="6"/>
              <a:endCxn id="65" idx="2"/>
            </p:cNvCxnSpPr>
            <p:nvPr/>
          </p:nvCxnSpPr>
          <p:spPr>
            <a:xfrm>
              <a:off x="5057815" y="6127606"/>
              <a:ext cx="76739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42296FD-B5A4-02D7-D92A-032830317DA8}"/>
                </a:ext>
              </a:extLst>
            </p:cNvPr>
            <p:cNvCxnSpPr>
              <a:cxnSpLocks/>
              <a:stCxn id="68" idx="2"/>
              <a:endCxn id="65" idx="6"/>
            </p:cNvCxnSpPr>
            <p:nvPr/>
          </p:nvCxnSpPr>
          <p:spPr>
            <a:xfrm flipH="1">
              <a:off x="6404215" y="6127606"/>
              <a:ext cx="76739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1486B37D-BA7B-DD8D-CF84-3E4E9016BCE3}"/>
                </a:ext>
              </a:extLst>
            </p:cNvPr>
            <p:cNvCxnSpPr>
              <a:cxnSpLocks/>
              <a:stCxn id="79" idx="2"/>
              <a:endCxn id="68" idx="6"/>
            </p:cNvCxnSpPr>
            <p:nvPr/>
          </p:nvCxnSpPr>
          <p:spPr>
            <a:xfrm flipH="1">
              <a:off x="7750615" y="6127606"/>
              <a:ext cx="76739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20D0853-AEDE-8F6B-5326-31CE3100D8EB}"/>
                </a:ext>
              </a:extLst>
            </p:cNvPr>
            <p:cNvSpPr/>
            <p:nvPr/>
          </p:nvSpPr>
          <p:spPr>
            <a:xfrm>
              <a:off x="3397250" y="4991093"/>
              <a:ext cx="5384800" cy="869957"/>
            </a:xfrm>
            <a:custGeom>
              <a:avLst/>
              <a:gdLst>
                <a:gd name="connsiteX0" fmla="*/ 5384800 w 5384800"/>
                <a:gd name="connsiteY0" fmla="*/ 857257 h 869957"/>
                <a:gd name="connsiteX1" fmla="*/ 2730500 w 5384800"/>
                <a:gd name="connsiteY1" fmla="*/ 7 h 869957"/>
                <a:gd name="connsiteX2" fmla="*/ 0 w 5384800"/>
                <a:gd name="connsiteY2" fmla="*/ 869957 h 86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84800" h="869957">
                  <a:moveTo>
                    <a:pt x="5384800" y="857257"/>
                  </a:moveTo>
                  <a:cubicBezTo>
                    <a:pt x="4506383" y="427573"/>
                    <a:pt x="3627967" y="-2110"/>
                    <a:pt x="2730500" y="7"/>
                  </a:cubicBezTo>
                  <a:cubicBezTo>
                    <a:pt x="1833033" y="2124"/>
                    <a:pt x="916516" y="436040"/>
                    <a:pt x="0" y="869957"/>
                  </a:cubicBezTo>
                </a:path>
              </a:pathLst>
            </a:custGeom>
            <a:noFill/>
            <a:ln w="6350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A047E7C8-175E-93F2-0000-65A53531E3B6}"/>
              </a:ext>
            </a:extLst>
          </p:cNvPr>
          <p:cNvSpPr txBox="1"/>
          <p:nvPr/>
        </p:nvSpPr>
        <p:spPr>
          <a:xfrm>
            <a:off x="398292" y="4563767"/>
            <a:ext cx="2485806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5 people can shake hands in various ways such that the total sum of all ends of an edge going into a vertex is </a:t>
            </a:r>
            <a:r>
              <a:rPr lang="en-CA" b="1" dirty="0"/>
              <a:t>10</a:t>
            </a:r>
            <a:r>
              <a:rPr lang="en-CA" dirty="0"/>
              <a:t>.</a:t>
            </a:r>
            <a:endParaRPr lang="en-AU" dirty="0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951619D6-22E6-88AB-151C-F19C4A8A8C91}"/>
              </a:ext>
            </a:extLst>
          </p:cNvPr>
          <p:cNvSpPr/>
          <p:nvPr/>
        </p:nvSpPr>
        <p:spPr>
          <a:xfrm>
            <a:off x="2194303" y="2286358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6476C278-95DB-A0C3-21BD-53BB44FDF04E}"/>
              </a:ext>
            </a:extLst>
          </p:cNvPr>
          <p:cNvSpPr/>
          <p:nvPr/>
        </p:nvSpPr>
        <p:spPr>
          <a:xfrm>
            <a:off x="3959605" y="2012161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E0ED48A7-F666-8D9B-5D6C-B98999DE3D2D}"/>
              </a:ext>
            </a:extLst>
          </p:cNvPr>
          <p:cNvSpPr/>
          <p:nvPr/>
        </p:nvSpPr>
        <p:spPr>
          <a:xfrm>
            <a:off x="2483806" y="2020989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79FAA383-8AB5-54FD-8576-9AF9E21163E1}"/>
              </a:ext>
            </a:extLst>
          </p:cNvPr>
          <p:cNvSpPr/>
          <p:nvPr/>
        </p:nvSpPr>
        <p:spPr>
          <a:xfrm>
            <a:off x="4453816" y="2210456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5114AD9-84F9-3C5A-1F38-2FDD2BFDD19E}"/>
              </a:ext>
            </a:extLst>
          </p:cNvPr>
          <p:cNvSpPr/>
          <p:nvPr/>
        </p:nvSpPr>
        <p:spPr>
          <a:xfrm>
            <a:off x="5122096" y="2710161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E1508316-2AE1-9775-786F-143BE61D8513}"/>
              </a:ext>
            </a:extLst>
          </p:cNvPr>
          <p:cNvSpPr/>
          <p:nvPr/>
        </p:nvSpPr>
        <p:spPr>
          <a:xfrm>
            <a:off x="4453816" y="3590683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7937C03E-C1E7-EB3F-D3AA-66224E15C34D}"/>
              </a:ext>
            </a:extLst>
          </p:cNvPr>
          <p:cNvSpPr/>
          <p:nvPr/>
        </p:nvSpPr>
        <p:spPr>
          <a:xfrm>
            <a:off x="3952649" y="3789738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97180FD1-6FB7-C036-9BAF-D4C4C6112AD9}"/>
              </a:ext>
            </a:extLst>
          </p:cNvPr>
          <p:cNvSpPr/>
          <p:nvPr/>
        </p:nvSpPr>
        <p:spPr>
          <a:xfrm>
            <a:off x="2483806" y="3796422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39D40BA2-CB0E-F585-A744-496F2AF0D9D9}"/>
              </a:ext>
            </a:extLst>
          </p:cNvPr>
          <p:cNvSpPr/>
          <p:nvPr/>
        </p:nvSpPr>
        <p:spPr>
          <a:xfrm>
            <a:off x="2194303" y="3511001"/>
            <a:ext cx="92178" cy="87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61826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5500A9-86A5-F421-1A11-CBFC337B2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33699"/>
            <a:ext cx="7671010" cy="1325563"/>
          </a:xfrm>
        </p:spPr>
        <p:txBody>
          <a:bodyPr/>
          <a:lstStyle/>
          <a:p>
            <a:r>
              <a:rPr lang="en-CA" dirty="0"/>
              <a:t>Dijkstra’s Shortest Path Algorithm</a:t>
            </a:r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62E8E3-0BFB-7F68-05B8-A33508F6E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641" y="2172963"/>
            <a:ext cx="4775445" cy="4351338"/>
          </a:xfrm>
        </p:spPr>
        <p:txBody>
          <a:bodyPr>
            <a:normAutofit fontScale="85000" lnSpcReduction="20000"/>
          </a:bodyPr>
          <a:lstStyle/>
          <a:p>
            <a:r>
              <a:rPr lang="en-CA" dirty="0"/>
              <a:t>Beginning at a given </a:t>
            </a:r>
            <a:r>
              <a:rPr lang="en-CA" dirty="0">
                <a:solidFill>
                  <a:srgbClr val="00B050"/>
                </a:solidFill>
              </a:rPr>
              <a:t>start</a:t>
            </a:r>
            <a:r>
              <a:rPr lang="en-CA" dirty="0"/>
              <a:t> node, finds the shortest path from </a:t>
            </a:r>
            <a:r>
              <a:rPr lang="en-CA" dirty="0">
                <a:solidFill>
                  <a:srgbClr val="00B050"/>
                </a:solidFill>
              </a:rPr>
              <a:t>start</a:t>
            </a:r>
            <a:r>
              <a:rPr lang="en-CA" dirty="0"/>
              <a:t> (and all other nodes in the graph, if you want)</a:t>
            </a:r>
          </a:p>
          <a:p>
            <a:r>
              <a:rPr lang="en-CA" dirty="0"/>
              <a:t>Edge weights must be </a:t>
            </a:r>
            <a:r>
              <a:rPr lang="en-CA" b="1" dirty="0"/>
              <a:t>non-negative</a:t>
            </a:r>
            <a:endParaRPr lang="en-AU" b="1" dirty="0"/>
          </a:p>
          <a:p>
            <a:r>
              <a:rPr lang="en-AU" dirty="0"/>
              <a:t>At each node </a:t>
            </a:r>
            <a:r>
              <a:rPr lang="en-AU" dirty="0">
                <a:latin typeface="Consolas" panose="020B0609020204030204" pitchFamily="49" charset="0"/>
              </a:rPr>
              <a:t>v</a:t>
            </a:r>
            <a:r>
              <a:rPr lang="en-AU" dirty="0"/>
              <a:t> we will store </a:t>
            </a:r>
            <a:r>
              <a:rPr lang="en-AU" dirty="0" err="1">
                <a:latin typeface="Consolas" panose="020B0609020204030204" pitchFamily="49" charset="0"/>
              </a:rPr>
              <a:t>dist</a:t>
            </a:r>
            <a:r>
              <a:rPr lang="en-AU" dirty="0">
                <a:latin typeface="Consolas" panose="020B0609020204030204" pitchFamily="49" charset="0"/>
              </a:rPr>
              <a:t>[v]</a:t>
            </a:r>
            <a:r>
              <a:rPr lang="en-AU" dirty="0"/>
              <a:t>, the cost of the lowest-cost path (so far) from </a:t>
            </a:r>
            <a:r>
              <a:rPr lang="en-AU" dirty="0">
                <a:solidFill>
                  <a:srgbClr val="00B050"/>
                </a:solidFill>
              </a:rPr>
              <a:t>start</a:t>
            </a:r>
            <a:r>
              <a:rPr lang="en-AU" dirty="0"/>
              <a:t>, and a </a:t>
            </a:r>
            <a:r>
              <a:rPr lang="en-AU" b="1" dirty="0"/>
              <a:t>back-pointer</a:t>
            </a:r>
            <a:r>
              <a:rPr lang="en-AU" dirty="0"/>
              <a:t> to keep track of shortest paths</a:t>
            </a:r>
          </a:p>
          <a:p>
            <a:r>
              <a:rPr lang="en-AU" dirty="0"/>
              <a:t>Dijkstra’s algorithm is a kind of </a:t>
            </a:r>
            <a:r>
              <a:rPr lang="en-AU" b="1" dirty="0"/>
              <a:t>breadth-first search</a:t>
            </a:r>
            <a:r>
              <a:rPr lang="en-AU" dirty="0"/>
              <a:t>, using a </a:t>
            </a:r>
            <a:r>
              <a:rPr lang="en-AU" b="1" dirty="0"/>
              <a:t>priority queue</a:t>
            </a:r>
            <a:r>
              <a:rPr lang="en-AU" dirty="0"/>
              <a:t> instead of a regular queue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64477B-D137-6337-BFF2-3638972FE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50</a:t>
            </a:fld>
            <a:endParaRPr lang="en-AU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2A41E59-D1C1-2446-A883-A21FF32AD705}"/>
              </a:ext>
            </a:extLst>
          </p:cNvPr>
          <p:cNvGrpSpPr/>
          <p:nvPr/>
        </p:nvGrpSpPr>
        <p:grpSpPr>
          <a:xfrm>
            <a:off x="6266843" y="1684487"/>
            <a:ext cx="579006" cy="544106"/>
            <a:chOff x="8667906" y="1624760"/>
            <a:chExt cx="579006" cy="54410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27C3E25-452B-E3E5-467D-236983760511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DDEC6D2-33C6-5BBE-E61E-C92FE5DC183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D72325E-36C7-AABF-7AA7-95729B5D6433}"/>
              </a:ext>
            </a:extLst>
          </p:cNvPr>
          <p:cNvGrpSpPr/>
          <p:nvPr/>
        </p:nvGrpSpPr>
        <p:grpSpPr>
          <a:xfrm>
            <a:off x="8363077" y="1684487"/>
            <a:ext cx="579006" cy="544106"/>
            <a:chOff x="8667906" y="1624760"/>
            <a:chExt cx="579006" cy="54410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9BDE3B8-AC9C-F32A-9BE1-827BEFB5B7C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BCEF715-9919-2843-1C02-2B6C29033FE5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2308868-7F40-EEFE-B937-82BDA9570F34}"/>
              </a:ext>
            </a:extLst>
          </p:cNvPr>
          <p:cNvGrpSpPr/>
          <p:nvPr/>
        </p:nvGrpSpPr>
        <p:grpSpPr>
          <a:xfrm>
            <a:off x="10457958" y="1684487"/>
            <a:ext cx="579006" cy="544106"/>
            <a:chOff x="8667906" y="1624760"/>
            <a:chExt cx="579006" cy="54410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036DF4-4B70-BF62-1664-D16B8E531768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B01B2BE-9679-3A57-BB24-7C7BA78050B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92984D-6FAF-9963-4393-C9A307B69CC7}"/>
              </a:ext>
            </a:extLst>
          </p:cNvPr>
          <p:cNvCxnSpPr>
            <a:cxnSpLocks/>
          </p:cNvCxnSpPr>
          <p:nvPr/>
        </p:nvCxnSpPr>
        <p:spPr>
          <a:xfrm>
            <a:off x="6845848" y="1956540"/>
            <a:ext cx="1517230" cy="0"/>
          </a:xfrm>
          <a:prstGeom prst="straightConnector1">
            <a:avLst/>
          </a:prstGeom>
          <a:ln w="63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048F9F-BED5-0038-4CDD-19C7AF6E5D2C}"/>
              </a:ext>
            </a:extLst>
          </p:cNvPr>
          <p:cNvCxnSpPr>
            <a:cxnSpLocks/>
          </p:cNvCxnSpPr>
          <p:nvPr/>
        </p:nvCxnSpPr>
        <p:spPr>
          <a:xfrm>
            <a:off x="8942082" y="1956540"/>
            <a:ext cx="1515875" cy="0"/>
          </a:xfrm>
          <a:prstGeom prst="straightConnector1">
            <a:avLst/>
          </a:prstGeom>
          <a:ln w="63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C36A19A-B3AD-D011-BC22-7EA214D596CB}"/>
              </a:ext>
            </a:extLst>
          </p:cNvPr>
          <p:cNvCxnSpPr>
            <a:cxnSpLocks/>
            <a:endCxn id="20" idx="0"/>
          </p:cNvCxnSpPr>
          <p:nvPr/>
        </p:nvCxnSpPr>
        <p:spPr>
          <a:xfrm flipH="1">
            <a:off x="6556347" y="2228593"/>
            <a:ext cx="22671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7B3C9F4-5B68-32FE-9F88-9B1D4D5C508E}"/>
              </a:ext>
            </a:extLst>
          </p:cNvPr>
          <p:cNvCxnSpPr>
            <a:cxnSpLocks/>
            <a:stCxn id="23" idx="0"/>
            <a:endCxn id="10" idx="4"/>
          </p:cNvCxnSpPr>
          <p:nvPr/>
        </p:nvCxnSpPr>
        <p:spPr>
          <a:xfrm flipV="1">
            <a:off x="8652581" y="2228593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D8E60D-CB78-805F-5D19-3CA2A00DF4F3}"/>
              </a:ext>
            </a:extLst>
          </p:cNvPr>
          <p:cNvGrpSpPr/>
          <p:nvPr/>
        </p:nvGrpSpPr>
        <p:grpSpPr>
          <a:xfrm>
            <a:off x="6266843" y="3470866"/>
            <a:ext cx="579006" cy="544106"/>
            <a:chOff x="8667906" y="1624760"/>
            <a:chExt cx="579006" cy="54410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EC272E-6508-FAF9-431E-C47A255212CB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DA88F2-7AA6-642A-4488-2B93A2FB7CD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CF2E7A0-50FE-6C21-8E0D-22CA603A7449}"/>
              </a:ext>
            </a:extLst>
          </p:cNvPr>
          <p:cNvGrpSpPr/>
          <p:nvPr/>
        </p:nvGrpSpPr>
        <p:grpSpPr>
          <a:xfrm>
            <a:off x="8363077" y="3470866"/>
            <a:ext cx="579006" cy="544106"/>
            <a:chOff x="8667906" y="1624760"/>
            <a:chExt cx="579006" cy="5441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4DDDD5C-DCAE-3A72-0028-A93CC045C5B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3680BA1-110F-0561-64A5-EB6AF30E4B0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0DD8B52-8973-28CA-F5B4-BB8B442B0E16}"/>
              </a:ext>
            </a:extLst>
          </p:cNvPr>
          <p:cNvGrpSpPr/>
          <p:nvPr/>
        </p:nvGrpSpPr>
        <p:grpSpPr>
          <a:xfrm>
            <a:off x="10457958" y="3470866"/>
            <a:ext cx="579006" cy="544106"/>
            <a:chOff x="8667906" y="1624760"/>
            <a:chExt cx="579006" cy="54410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554DDDE-4458-879B-B3B5-DC733C53BB2B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5D7EC1D-182F-F369-D5A6-441A05FDFF2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AE599C0-A194-1929-69F1-57E413B197EC}"/>
              </a:ext>
            </a:extLst>
          </p:cNvPr>
          <p:cNvCxnSpPr>
            <a:cxnSpLocks/>
          </p:cNvCxnSpPr>
          <p:nvPr/>
        </p:nvCxnSpPr>
        <p:spPr>
          <a:xfrm>
            <a:off x="8942082" y="3742919"/>
            <a:ext cx="15158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4E2B1C0-7DBC-3536-7857-DE40257C8FC0}"/>
              </a:ext>
            </a:extLst>
          </p:cNvPr>
          <p:cNvCxnSpPr>
            <a:cxnSpLocks/>
          </p:cNvCxnSpPr>
          <p:nvPr/>
        </p:nvCxnSpPr>
        <p:spPr>
          <a:xfrm>
            <a:off x="6845848" y="3742919"/>
            <a:ext cx="1517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F4B4EA1-B322-8B26-A296-EBFDF5D5B494}"/>
              </a:ext>
            </a:extLst>
          </p:cNvPr>
          <p:cNvGrpSpPr/>
          <p:nvPr/>
        </p:nvGrpSpPr>
        <p:grpSpPr>
          <a:xfrm>
            <a:off x="6266843" y="5257245"/>
            <a:ext cx="579006" cy="544106"/>
            <a:chOff x="8667906" y="1624760"/>
            <a:chExt cx="579006" cy="54410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DF4B627-FFBC-31C0-FEC1-E64CCBC656DC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43A734A-1086-727D-D35D-F5292718609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FA0C3AA-9CAB-02B4-784D-58208D33FAF2}"/>
              </a:ext>
            </a:extLst>
          </p:cNvPr>
          <p:cNvGrpSpPr/>
          <p:nvPr/>
        </p:nvGrpSpPr>
        <p:grpSpPr>
          <a:xfrm>
            <a:off x="8362400" y="5257245"/>
            <a:ext cx="579006" cy="544106"/>
            <a:chOff x="8667906" y="1624760"/>
            <a:chExt cx="579006" cy="54410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CDA8B42-3B39-0A41-B974-04AFF77594E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026D1D1-7116-C81E-0361-5A7F414F67D7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4445649-8050-C005-1F54-64E665FBC82E}"/>
              </a:ext>
            </a:extLst>
          </p:cNvPr>
          <p:cNvGrpSpPr/>
          <p:nvPr/>
        </p:nvGrpSpPr>
        <p:grpSpPr>
          <a:xfrm>
            <a:off x="10457958" y="5257245"/>
            <a:ext cx="579006" cy="544106"/>
            <a:chOff x="8667906" y="1624760"/>
            <a:chExt cx="579006" cy="54410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9E31823-3F79-EA93-6F40-58B7E89C8D8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I</a:t>
              </a:r>
              <a:endParaRPr lang="en-AU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B48F61F-635B-D9CE-A45A-64C83D9C4EE7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C0AA278-F77A-3F67-EDE5-DA4B19CFFC37}"/>
              </a:ext>
            </a:extLst>
          </p:cNvPr>
          <p:cNvCxnSpPr>
            <a:cxnSpLocks/>
          </p:cNvCxnSpPr>
          <p:nvPr/>
        </p:nvCxnSpPr>
        <p:spPr>
          <a:xfrm>
            <a:off x="8941406" y="5529298"/>
            <a:ext cx="15165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E53D337-737C-5CBA-936A-AA11293BBE59}"/>
              </a:ext>
            </a:extLst>
          </p:cNvPr>
          <p:cNvCxnSpPr>
            <a:cxnSpLocks/>
          </p:cNvCxnSpPr>
          <p:nvPr/>
        </p:nvCxnSpPr>
        <p:spPr>
          <a:xfrm>
            <a:off x="6845849" y="5529298"/>
            <a:ext cx="15165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FDC79C4-C832-0306-6878-6057C0D38F7B}"/>
              </a:ext>
            </a:extLst>
          </p:cNvPr>
          <p:cNvCxnSpPr>
            <a:cxnSpLocks/>
            <a:stCxn id="13" idx="4"/>
            <a:endCxn id="26" idx="0"/>
          </p:cNvCxnSpPr>
          <p:nvPr/>
        </p:nvCxnSpPr>
        <p:spPr>
          <a:xfrm>
            <a:off x="10747462" y="2228593"/>
            <a:ext cx="0" cy="1242273"/>
          </a:xfrm>
          <a:prstGeom prst="straightConnector1">
            <a:avLst/>
          </a:prstGeom>
          <a:ln w="63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EBF8916-DB4D-889D-3D13-0DD640314187}"/>
              </a:ext>
            </a:extLst>
          </p:cNvPr>
          <p:cNvCxnSpPr>
            <a:cxnSpLocks/>
            <a:stCxn id="20" idx="4"/>
            <a:endCxn id="31" idx="0"/>
          </p:cNvCxnSpPr>
          <p:nvPr/>
        </p:nvCxnSpPr>
        <p:spPr>
          <a:xfrm>
            <a:off x="6556347" y="4014972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EC7918D-819E-EF87-05B1-4226CA4EE51F}"/>
              </a:ext>
            </a:extLst>
          </p:cNvPr>
          <p:cNvCxnSpPr>
            <a:cxnSpLocks/>
            <a:stCxn id="34" idx="0"/>
            <a:endCxn id="23" idx="4"/>
          </p:cNvCxnSpPr>
          <p:nvPr/>
        </p:nvCxnSpPr>
        <p:spPr>
          <a:xfrm flipV="1">
            <a:off x="8651904" y="4014972"/>
            <a:ext cx="677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491F7DA-CABB-9CD2-EED7-BB47D5CECC5C}"/>
              </a:ext>
            </a:extLst>
          </p:cNvPr>
          <p:cNvCxnSpPr>
            <a:cxnSpLocks/>
            <a:stCxn id="26" idx="4"/>
            <a:endCxn id="37" idx="0"/>
          </p:cNvCxnSpPr>
          <p:nvPr/>
        </p:nvCxnSpPr>
        <p:spPr>
          <a:xfrm>
            <a:off x="10747462" y="4014972"/>
            <a:ext cx="0" cy="1242273"/>
          </a:xfrm>
          <a:prstGeom prst="straightConnector1">
            <a:avLst/>
          </a:prstGeom>
          <a:ln w="63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EF4216A4-F9A1-8045-A5F3-9CA7494A0AB6}"/>
              </a:ext>
            </a:extLst>
          </p:cNvPr>
          <p:cNvSpPr txBox="1"/>
          <p:nvPr/>
        </p:nvSpPr>
        <p:spPr>
          <a:xfrm>
            <a:off x="7423591" y="15939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3</a:t>
            </a:r>
            <a:endParaRPr lang="en-AU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E42548A-BF4C-4DED-2F92-99EADC63557C}"/>
              </a:ext>
            </a:extLst>
          </p:cNvPr>
          <p:cNvSpPr txBox="1"/>
          <p:nvPr/>
        </p:nvSpPr>
        <p:spPr>
          <a:xfrm>
            <a:off x="9530257" y="15871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1C3EB7A-459F-3789-18AF-738D4E5A912E}"/>
              </a:ext>
            </a:extLst>
          </p:cNvPr>
          <p:cNvSpPr txBox="1"/>
          <p:nvPr/>
        </p:nvSpPr>
        <p:spPr>
          <a:xfrm>
            <a:off x="10735278" y="26359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5</a:t>
            </a:r>
            <a:endParaRPr lang="en-AU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2CEE95A-1691-B758-CDC2-8BD0BC24F1E4}"/>
              </a:ext>
            </a:extLst>
          </p:cNvPr>
          <p:cNvSpPr txBox="1"/>
          <p:nvPr/>
        </p:nvSpPr>
        <p:spPr>
          <a:xfrm>
            <a:off x="10735278" y="44223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4D182F-3D2B-8C23-DFEC-7FC0EBE85EE7}"/>
              </a:ext>
            </a:extLst>
          </p:cNvPr>
          <p:cNvSpPr txBox="1"/>
          <p:nvPr/>
        </p:nvSpPr>
        <p:spPr>
          <a:xfrm>
            <a:off x="9533207" y="34433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DEF6051-12C6-BE9B-63B9-80EA7D49FB43}"/>
              </a:ext>
            </a:extLst>
          </p:cNvPr>
          <p:cNvSpPr txBox="1"/>
          <p:nvPr/>
        </p:nvSpPr>
        <p:spPr>
          <a:xfrm>
            <a:off x="8646151" y="43868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EB797DB-F83C-B26D-F0E6-E84877D5263C}"/>
              </a:ext>
            </a:extLst>
          </p:cNvPr>
          <p:cNvSpPr txBox="1"/>
          <p:nvPr/>
        </p:nvSpPr>
        <p:spPr>
          <a:xfrm>
            <a:off x="7361492" y="522346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2</a:t>
            </a:r>
            <a:endParaRPr lang="en-AU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7175CB1-C3B5-CC2A-EE82-392CABFF0607}"/>
              </a:ext>
            </a:extLst>
          </p:cNvPr>
          <p:cNvSpPr txBox="1"/>
          <p:nvPr/>
        </p:nvSpPr>
        <p:spPr>
          <a:xfrm>
            <a:off x="6543488" y="43758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93788F-4AF6-7E00-3527-E3F1C5117FA1}"/>
              </a:ext>
            </a:extLst>
          </p:cNvPr>
          <p:cNvSpPr txBox="1"/>
          <p:nvPr/>
        </p:nvSpPr>
        <p:spPr>
          <a:xfrm>
            <a:off x="6567682" y="259954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CD40BED-7E08-6D3D-62CD-E26B5317C1ED}"/>
              </a:ext>
            </a:extLst>
          </p:cNvPr>
          <p:cNvSpPr txBox="1"/>
          <p:nvPr/>
        </p:nvSpPr>
        <p:spPr>
          <a:xfrm>
            <a:off x="7402116" y="34433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6</a:t>
            </a:r>
            <a:endParaRPr lang="en-AU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89B2EA4-93E1-6CD0-D24D-2D616F2182EA}"/>
              </a:ext>
            </a:extLst>
          </p:cNvPr>
          <p:cNvSpPr txBox="1"/>
          <p:nvPr/>
        </p:nvSpPr>
        <p:spPr>
          <a:xfrm>
            <a:off x="9455091" y="522532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4</a:t>
            </a:r>
            <a:endParaRPr lang="en-AU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EF933E9-E6D0-BCCE-2A8C-097079D1D2DA}"/>
              </a:ext>
            </a:extLst>
          </p:cNvPr>
          <p:cNvSpPr txBox="1"/>
          <p:nvPr/>
        </p:nvSpPr>
        <p:spPr>
          <a:xfrm>
            <a:off x="8639719" y="264071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EB0DA9C-4B50-4EBA-A089-40A184926731}"/>
              </a:ext>
            </a:extLst>
          </p:cNvPr>
          <p:cNvSpPr txBox="1"/>
          <p:nvPr/>
        </p:nvSpPr>
        <p:spPr>
          <a:xfrm>
            <a:off x="5744436" y="1481328"/>
            <a:ext cx="613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00B050"/>
                </a:solidFill>
              </a:rPr>
              <a:t>start</a:t>
            </a:r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22CD6F2-C2AC-E30F-B258-296B54F7F3AE}"/>
              </a:ext>
            </a:extLst>
          </p:cNvPr>
          <p:cNvSpPr txBox="1"/>
          <p:nvPr/>
        </p:nvSpPr>
        <p:spPr>
          <a:xfrm>
            <a:off x="10966483" y="5535982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end</a:t>
            </a:r>
            <a:endParaRPr lang="en-AU" dirty="0">
              <a:solidFill>
                <a:srgbClr val="FF0000"/>
              </a:solidFill>
            </a:endParaRPr>
          </a:p>
        </p:txBody>
      </p:sp>
      <p:pic>
        <p:nvPicPr>
          <p:cNvPr id="59" name="Picture 58" descr="A person wearing glasses and a vest&#10;&#10;Description automatically generated">
            <a:extLst>
              <a:ext uri="{FF2B5EF4-FFF2-40B4-BE49-F238E27FC236}">
                <a16:creationId xmlns:a16="http://schemas.microsoft.com/office/drawing/2014/main" id="{3A687EDC-0B96-386B-0B0D-6347496BE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2512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64477B-D137-6337-BFF2-3638972FE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51</a:t>
            </a:fld>
            <a:endParaRPr lang="en-AU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70FAD4A-9926-2CED-8302-7D0C8BCC4F08}"/>
              </a:ext>
            </a:extLst>
          </p:cNvPr>
          <p:cNvSpPr txBox="1"/>
          <p:nvPr/>
        </p:nvSpPr>
        <p:spPr>
          <a:xfrm>
            <a:off x="145920" y="1181655"/>
            <a:ext cx="5630067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CA" b="1" dirty="0">
                <a:latin typeface="Consolas" panose="020B0609020204030204" pitchFamily="49" charset="0"/>
              </a:rPr>
              <a:t>Algorithm Dijkstra(G, start_node)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  for each vertex v in G.vertices: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      dist[v] = +INFINITY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      prev[v] = nullptr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  dist[start_node] = 0</a:t>
            </a:r>
          </a:p>
          <a:p>
            <a:pPr marL="0" indent="0">
              <a:buNone/>
            </a:pPr>
            <a:endParaRPr lang="en-CA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PQ = </a:t>
            </a:r>
            <a:r>
              <a:rPr lang="en-CA" dirty="0" err="1">
                <a:latin typeface="Consolas" panose="020B0609020204030204" pitchFamily="49" charset="0"/>
              </a:rPr>
              <a:t>G.vertices</a:t>
            </a:r>
            <a:r>
              <a:rPr lang="en-CA" dirty="0"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while </a:t>
            </a:r>
            <a:r>
              <a:rPr lang="en-CA" dirty="0" err="1">
                <a:latin typeface="Consolas" panose="020B0609020204030204" pitchFamily="49" charset="0"/>
              </a:rPr>
              <a:t>PQ.size</a:t>
            </a:r>
            <a:r>
              <a:rPr lang="en-CA" dirty="0">
                <a:latin typeface="Consolas" panose="020B0609020204030204" pitchFamily="49" charset="0"/>
              </a:rPr>
              <a:t>() &gt; 0: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u = vertex in PQ with min dist[u]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remove u from PQ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for each neighbor v of u still in PQ: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alt = dist[u] + </a:t>
            </a:r>
            <a:r>
              <a:rPr lang="en-CA" dirty="0" err="1">
                <a:latin typeface="Consolas" panose="020B0609020204030204" pitchFamily="49" charset="0"/>
              </a:rPr>
              <a:t>G.edge</a:t>
            </a:r>
            <a:r>
              <a:rPr lang="en-CA" dirty="0">
                <a:latin typeface="Consolas" panose="020B0609020204030204" pitchFamily="49" charset="0"/>
              </a:rPr>
              <a:t>(u, v)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if alt &lt; dist[v]: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    dist[v] = alt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    prev[v] = u</a:t>
            </a:r>
          </a:p>
          <a:p>
            <a:pPr marL="0" indent="0">
              <a:buNone/>
            </a:pPr>
            <a:endParaRPr lang="en-CA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return dist, prev</a:t>
            </a:r>
            <a:endParaRPr lang="en-AU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D519786-40A9-E2D0-C373-9EBDC2E1F06C}"/>
              </a:ext>
            </a:extLst>
          </p:cNvPr>
          <p:cNvSpPr txBox="1"/>
          <p:nvPr/>
        </p:nvSpPr>
        <p:spPr>
          <a:xfrm>
            <a:off x="6198379" y="3934442"/>
            <a:ext cx="2336021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dist[v] is the cost of the shortest path from start_node to v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8A68FEC-1E15-85DF-89B5-6D58DCABB94F}"/>
              </a:ext>
            </a:extLst>
          </p:cNvPr>
          <p:cNvSpPr txBox="1"/>
          <p:nvPr/>
        </p:nvSpPr>
        <p:spPr>
          <a:xfrm>
            <a:off x="6198378" y="5059640"/>
            <a:ext cx="2336021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prev[v] is a pointer to the previous node in a shortest path from start_node to v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875D3626-3030-366C-82CF-C120A7378A7F}"/>
              </a:ext>
            </a:extLst>
          </p:cNvPr>
          <p:cNvCxnSpPr>
            <a:cxnSpLocks/>
          </p:cNvCxnSpPr>
          <p:nvPr/>
        </p:nvCxnSpPr>
        <p:spPr>
          <a:xfrm flipH="1">
            <a:off x="1871261" y="4857772"/>
            <a:ext cx="4422859" cy="1085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412311CC-8F83-DFCC-8DEF-87110D8579C3}"/>
              </a:ext>
            </a:extLst>
          </p:cNvPr>
          <p:cNvCxnSpPr>
            <a:cxnSpLocks/>
          </p:cNvCxnSpPr>
          <p:nvPr/>
        </p:nvCxnSpPr>
        <p:spPr>
          <a:xfrm flipH="1">
            <a:off x="2702981" y="5276410"/>
            <a:ext cx="3591139" cy="712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27F4C9DE-D5B8-FD07-E896-DCFA800B4302}"/>
              </a:ext>
            </a:extLst>
          </p:cNvPr>
          <p:cNvSpPr txBox="1"/>
          <p:nvPr/>
        </p:nvSpPr>
        <p:spPr>
          <a:xfrm>
            <a:off x="9288780" y="5059639"/>
            <a:ext cx="194907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following prev pointers you can walk from v back to start_node</a:t>
            </a:r>
          </a:p>
        </p:txBody>
      </p:sp>
      <p:sp>
        <p:nvSpPr>
          <p:cNvPr id="72" name="Arrow: Right 71">
            <a:extLst>
              <a:ext uri="{FF2B5EF4-FFF2-40B4-BE49-F238E27FC236}">
                <a16:creationId xmlns:a16="http://schemas.microsoft.com/office/drawing/2014/main" id="{E2336D91-AA8B-6DC9-5BA9-A12235844E30}"/>
              </a:ext>
            </a:extLst>
          </p:cNvPr>
          <p:cNvSpPr/>
          <p:nvPr/>
        </p:nvSpPr>
        <p:spPr>
          <a:xfrm rot="10800000">
            <a:off x="8658507" y="5507402"/>
            <a:ext cx="495300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AED0DF3-95F0-0CCE-37E1-A40CB6CA135B}"/>
              </a:ext>
            </a:extLst>
          </p:cNvPr>
          <p:cNvSpPr txBox="1"/>
          <p:nvPr/>
        </p:nvSpPr>
        <p:spPr>
          <a:xfrm>
            <a:off x="9473304" y="204946"/>
            <a:ext cx="2505336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This version of Dijkstra’s algorithm is based on </a:t>
            </a:r>
            <a:r>
              <a:rPr lang="en-CA" dirty="0">
                <a:hlinkClick r:id="rId2"/>
              </a:rPr>
              <a:t>the one in Wikipedia</a:t>
            </a:r>
            <a:r>
              <a:rPr lang="en-CA" dirty="0"/>
              <a:t>.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00015D2-D18F-B741-D2AC-328DCCB30F09}"/>
              </a:ext>
            </a:extLst>
          </p:cNvPr>
          <p:cNvSpPr txBox="1"/>
          <p:nvPr/>
        </p:nvSpPr>
        <p:spPr>
          <a:xfrm>
            <a:off x="5482322" y="2023808"/>
            <a:ext cx="1949074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PQ is a </a:t>
            </a:r>
            <a:r>
              <a:rPr lang="en-CA" b="1" dirty="0"/>
              <a:t>priority queue</a:t>
            </a:r>
            <a:r>
              <a:rPr lang="en-CA" dirty="0"/>
              <a:t>, where the key for a vertex is its dist[v] value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1E0878AC-65FF-91BF-75D1-CBDA8E60B565}"/>
              </a:ext>
            </a:extLst>
          </p:cNvPr>
          <p:cNvCxnSpPr>
            <a:cxnSpLocks/>
          </p:cNvCxnSpPr>
          <p:nvPr/>
        </p:nvCxnSpPr>
        <p:spPr>
          <a:xfrm flipH="1">
            <a:off x="2438400" y="2338492"/>
            <a:ext cx="3208020" cy="655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7CCAFE10-18C8-957C-CBC6-E1A81466B62B}"/>
              </a:ext>
            </a:extLst>
          </p:cNvPr>
          <p:cNvSpPr txBox="1"/>
          <p:nvPr/>
        </p:nvSpPr>
        <p:spPr>
          <a:xfrm>
            <a:off x="5408969" y="763017"/>
            <a:ext cx="2056577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All dist values are initialized to their max possible value.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4C5C3C5C-7433-4653-51F6-5625BAF87C52}"/>
              </a:ext>
            </a:extLst>
          </p:cNvPr>
          <p:cNvCxnSpPr>
            <a:cxnSpLocks/>
          </p:cNvCxnSpPr>
          <p:nvPr/>
        </p:nvCxnSpPr>
        <p:spPr>
          <a:xfrm flipH="1">
            <a:off x="3489960" y="1638789"/>
            <a:ext cx="1992362" cy="266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itle 1">
            <a:extLst>
              <a:ext uri="{FF2B5EF4-FFF2-40B4-BE49-F238E27FC236}">
                <a16:creationId xmlns:a16="http://schemas.microsoft.com/office/drawing/2014/main" id="{2C9D050F-3A43-B5FF-FDE7-09D740508E44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94716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Dijkstra’s Algorithm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67315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64477B-D137-6337-BFF2-3638972FE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52</a:t>
            </a:fld>
            <a:endParaRPr lang="en-AU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70FAD4A-9926-2CED-8302-7D0C8BCC4F08}"/>
              </a:ext>
            </a:extLst>
          </p:cNvPr>
          <p:cNvSpPr txBox="1"/>
          <p:nvPr/>
        </p:nvSpPr>
        <p:spPr>
          <a:xfrm>
            <a:off x="145920" y="1181655"/>
            <a:ext cx="5630067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CA" b="1" dirty="0">
                <a:latin typeface="Consolas" panose="020B0609020204030204" pitchFamily="49" charset="0"/>
              </a:rPr>
              <a:t>Algorithm Dijkstra(G, start_node)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  for each vertex v in G.vertices: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      dist[v] = +INFINITY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      prev[v] = nullptr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  dist[start_node] = 0</a:t>
            </a:r>
          </a:p>
          <a:p>
            <a:pPr marL="0" indent="0">
              <a:buNone/>
            </a:pPr>
            <a:endParaRPr lang="en-CA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PQ = G.vertices 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while PQ.size() &gt; 0: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u = vertex in PQ with min dist[u]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remove u from PQ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for each neighbor v of u still in PQ: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alt = dist[u] + G.edge(u, v)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if alt &lt; dist[v]: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    dist[v] = alt</a:t>
            </a: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            prev[v] = u</a:t>
            </a:r>
          </a:p>
          <a:p>
            <a:pPr marL="0" indent="0">
              <a:buNone/>
            </a:pPr>
            <a:endParaRPr lang="en-CA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latin typeface="Consolas" panose="020B0609020204030204" pitchFamily="49" charset="0"/>
              </a:rPr>
              <a:t>  return dist, prev</a:t>
            </a:r>
            <a:endParaRPr lang="en-AU" dirty="0"/>
          </a:p>
        </p:txBody>
      </p:sp>
      <p:sp>
        <p:nvSpPr>
          <p:cNvPr id="87" name="Title 1">
            <a:extLst>
              <a:ext uri="{FF2B5EF4-FFF2-40B4-BE49-F238E27FC236}">
                <a16:creationId xmlns:a16="http://schemas.microsoft.com/office/drawing/2014/main" id="{2C9D050F-3A43-B5FF-FDE7-09D740508E44}"/>
              </a:ext>
            </a:extLst>
          </p:cNvPr>
          <p:cNvSpPr txBox="1">
            <a:spLocks/>
          </p:cNvSpPr>
          <p:nvPr/>
        </p:nvSpPr>
        <p:spPr>
          <a:xfrm>
            <a:off x="229400" y="161086"/>
            <a:ext cx="494716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b="1" dirty="0"/>
              <a:t>Dijkstra’s Algorithm</a:t>
            </a:r>
            <a:endParaRPr lang="en-AU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FB59A30-9745-93D7-C6BD-70F3A0A887B4}"/>
              </a:ext>
            </a:extLst>
          </p:cNvPr>
          <p:cNvGrpSpPr/>
          <p:nvPr/>
        </p:nvGrpSpPr>
        <p:grpSpPr>
          <a:xfrm>
            <a:off x="6618407" y="1615593"/>
            <a:ext cx="579006" cy="544106"/>
            <a:chOff x="8667906" y="1624760"/>
            <a:chExt cx="579006" cy="54410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4123B7-735B-165F-F1F3-BBE027DD35C1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A</a:t>
              </a:r>
              <a:endParaRPr lang="en-AU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DFEA788-D1B4-BBC3-3040-A01808A4120D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4CB943E-0963-7AE4-EF65-5FB32DB23FF7}"/>
              </a:ext>
            </a:extLst>
          </p:cNvPr>
          <p:cNvGrpSpPr/>
          <p:nvPr/>
        </p:nvGrpSpPr>
        <p:grpSpPr>
          <a:xfrm>
            <a:off x="8714641" y="1615593"/>
            <a:ext cx="579006" cy="544106"/>
            <a:chOff x="8667906" y="1624760"/>
            <a:chExt cx="579006" cy="54410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9750B9B-017A-6AAA-BB4B-3586C0EDC84C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B</a:t>
              </a:r>
              <a:endParaRPr lang="en-AU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B03A0A0-7712-364B-B7ED-A5E592ACD85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FAD048E-A0C8-19F5-8CD0-3DE8BF001750}"/>
              </a:ext>
            </a:extLst>
          </p:cNvPr>
          <p:cNvGrpSpPr/>
          <p:nvPr/>
        </p:nvGrpSpPr>
        <p:grpSpPr>
          <a:xfrm>
            <a:off x="10809522" y="1615593"/>
            <a:ext cx="579006" cy="544106"/>
            <a:chOff x="8667906" y="1624760"/>
            <a:chExt cx="579006" cy="54410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674E9A2-CC9B-F617-3546-97B9EAD5A15B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C</a:t>
              </a:r>
              <a:endParaRPr lang="en-AU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2995FD6-CDBF-C794-CCB0-D045BFF090B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5F67171-5FBF-4EAC-2613-B417461942AF}"/>
              </a:ext>
            </a:extLst>
          </p:cNvPr>
          <p:cNvCxnSpPr>
            <a:cxnSpLocks/>
          </p:cNvCxnSpPr>
          <p:nvPr/>
        </p:nvCxnSpPr>
        <p:spPr>
          <a:xfrm>
            <a:off x="7197412" y="1887646"/>
            <a:ext cx="1517230" cy="0"/>
          </a:xfrm>
          <a:prstGeom prst="straightConnector1">
            <a:avLst/>
          </a:prstGeom>
          <a:ln w="63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95D6D73-48AA-7A31-28D8-5A57E28BB5C7}"/>
              </a:ext>
            </a:extLst>
          </p:cNvPr>
          <p:cNvCxnSpPr>
            <a:cxnSpLocks/>
          </p:cNvCxnSpPr>
          <p:nvPr/>
        </p:nvCxnSpPr>
        <p:spPr>
          <a:xfrm>
            <a:off x="9293646" y="1887646"/>
            <a:ext cx="1515875" cy="0"/>
          </a:xfrm>
          <a:prstGeom prst="straightConnector1">
            <a:avLst/>
          </a:prstGeom>
          <a:ln w="63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E7A48CF-B6C9-B24B-9D09-99212F56463D}"/>
              </a:ext>
            </a:extLst>
          </p:cNvPr>
          <p:cNvCxnSpPr>
            <a:cxnSpLocks/>
            <a:endCxn id="18" idx="0"/>
          </p:cNvCxnSpPr>
          <p:nvPr/>
        </p:nvCxnSpPr>
        <p:spPr>
          <a:xfrm flipH="1">
            <a:off x="6907911" y="2159699"/>
            <a:ext cx="22671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D07902-CFD5-661F-095A-1399F73D0F45}"/>
              </a:ext>
            </a:extLst>
          </p:cNvPr>
          <p:cNvCxnSpPr>
            <a:cxnSpLocks/>
            <a:stCxn id="21" idx="0"/>
            <a:endCxn id="8" idx="4"/>
          </p:cNvCxnSpPr>
          <p:nvPr/>
        </p:nvCxnSpPr>
        <p:spPr>
          <a:xfrm flipV="1">
            <a:off x="9004145" y="2159699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8CDCEF1-8697-554A-ED0D-F19045B61E1C}"/>
              </a:ext>
            </a:extLst>
          </p:cNvPr>
          <p:cNvGrpSpPr/>
          <p:nvPr/>
        </p:nvGrpSpPr>
        <p:grpSpPr>
          <a:xfrm>
            <a:off x="6618407" y="3401972"/>
            <a:ext cx="579006" cy="544106"/>
            <a:chOff x="8667906" y="1624760"/>
            <a:chExt cx="579006" cy="54410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2D528A-6DED-A6DC-0AB8-F4F43493824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D</a:t>
              </a:r>
              <a:endParaRPr lang="en-AU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4C005AA-4E24-7C5C-2BE2-12A5C738A4FD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7E227C5-823D-80E3-AF4D-C94FC9C125CE}"/>
              </a:ext>
            </a:extLst>
          </p:cNvPr>
          <p:cNvGrpSpPr/>
          <p:nvPr/>
        </p:nvGrpSpPr>
        <p:grpSpPr>
          <a:xfrm>
            <a:off x="8714641" y="3401972"/>
            <a:ext cx="579006" cy="544106"/>
            <a:chOff x="8667906" y="1624760"/>
            <a:chExt cx="579006" cy="54410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8910449-2C2B-54F3-B870-2B358D0D557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E</a:t>
              </a:r>
              <a:endParaRPr lang="en-AU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225A013-69E5-BA50-E907-CEBD0BE3571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0210C3C-C50B-54A8-14F4-46321AC98285}"/>
              </a:ext>
            </a:extLst>
          </p:cNvPr>
          <p:cNvGrpSpPr/>
          <p:nvPr/>
        </p:nvGrpSpPr>
        <p:grpSpPr>
          <a:xfrm>
            <a:off x="10809522" y="3401972"/>
            <a:ext cx="579006" cy="544106"/>
            <a:chOff x="8667906" y="1624760"/>
            <a:chExt cx="579006" cy="54410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CC51FE9-0708-9D86-41DD-15851E899B3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F</a:t>
              </a:r>
              <a:endParaRPr lang="en-AU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7737837-22CC-C793-3C2F-85805D06F7F2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B0B7B05-5D05-64F8-F4AC-14394DB72ECE}"/>
              </a:ext>
            </a:extLst>
          </p:cNvPr>
          <p:cNvCxnSpPr>
            <a:cxnSpLocks/>
          </p:cNvCxnSpPr>
          <p:nvPr/>
        </p:nvCxnSpPr>
        <p:spPr>
          <a:xfrm>
            <a:off x="9293646" y="3674025"/>
            <a:ext cx="15158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A7A3F41-DE4B-2B96-0B92-B7D504E06AE6}"/>
              </a:ext>
            </a:extLst>
          </p:cNvPr>
          <p:cNvCxnSpPr>
            <a:cxnSpLocks/>
          </p:cNvCxnSpPr>
          <p:nvPr/>
        </p:nvCxnSpPr>
        <p:spPr>
          <a:xfrm>
            <a:off x="7197412" y="3674025"/>
            <a:ext cx="1517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7D68559-1A3D-D5F0-A08C-147B47024094}"/>
              </a:ext>
            </a:extLst>
          </p:cNvPr>
          <p:cNvGrpSpPr/>
          <p:nvPr/>
        </p:nvGrpSpPr>
        <p:grpSpPr>
          <a:xfrm>
            <a:off x="6618407" y="5188351"/>
            <a:ext cx="579006" cy="544106"/>
            <a:chOff x="8667906" y="1624760"/>
            <a:chExt cx="579006" cy="54410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C99FDBD-15B0-B973-DF75-57968211022E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G</a:t>
              </a:r>
              <a:endParaRPr lang="en-AU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8E2BADB4-FD6F-A23B-D000-4C4E4BB0A754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717D7DA-9DDD-5BDB-EAED-2E01784FE85F}"/>
              </a:ext>
            </a:extLst>
          </p:cNvPr>
          <p:cNvGrpSpPr/>
          <p:nvPr/>
        </p:nvGrpSpPr>
        <p:grpSpPr>
          <a:xfrm>
            <a:off x="8713964" y="5188351"/>
            <a:ext cx="579006" cy="544106"/>
            <a:chOff x="8667906" y="1624760"/>
            <a:chExt cx="579006" cy="5441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BD4C805-8430-B4CE-B1E6-F63E1916AB9D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H</a:t>
              </a:r>
              <a:endParaRPr lang="en-AU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EB59BF8-0F85-78D5-84D4-393B7AAC2665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0F81D82-6BFD-992F-BE2D-493A4F6D6167}"/>
              </a:ext>
            </a:extLst>
          </p:cNvPr>
          <p:cNvGrpSpPr/>
          <p:nvPr/>
        </p:nvGrpSpPr>
        <p:grpSpPr>
          <a:xfrm>
            <a:off x="10809522" y="5188351"/>
            <a:ext cx="579006" cy="544106"/>
            <a:chOff x="8667906" y="1624760"/>
            <a:chExt cx="579006" cy="544106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F5F6E48-A07F-DB1A-93E3-1ACD03CACF5B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I</a:t>
              </a:r>
              <a:endParaRPr lang="en-AU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D5458F65-ECD3-A973-0613-B3C239E181FC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C5D84E4-606E-BD93-97F1-7EF9D9F6F1FF}"/>
              </a:ext>
            </a:extLst>
          </p:cNvPr>
          <p:cNvCxnSpPr>
            <a:cxnSpLocks/>
          </p:cNvCxnSpPr>
          <p:nvPr/>
        </p:nvCxnSpPr>
        <p:spPr>
          <a:xfrm>
            <a:off x="9292970" y="5460404"/>
            <a:ext cx="15165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721240E-46D1-B21D-548D-EF607B29AE4F}"/>
              </a:ext>
            </a:extLst>
          </p:cNvPr>
          <p:cNvCxnSpPr>
            <a:cxnSpLocks/>
          </p:cNvCxnSpPr>
          <p:nvPr/>
        </p:nvCxnSpPr>
        <p:spPr>
          <a:xfrm>
            <a:off x="7197413" y="5460404"/>
            <a:ext cx="15165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A9FD235-4DFA-3CAC-F9B3-878F01CD8560}"/>
              </a:ext>
            </a:extLst>
          </p:cNvPr>
          <p:cNvCxnSpPr>
            <a:cxnSpLocks/>
            <a:stCxn id="11" idx="4"/>
            <a:endCxn id="24" idx="0"/>
          </p:cNvCxnSpPr>
          <p:nvPr/>
        </p:nvCxnSpPr>
        <p:spPr>
          <a:xfrm>
            <a:off x="11099026" y="2159699"/>
            <a:ext cx="0" cy="1242273"/>
          </a:xfrm>
          <a:prstGeom prst="straightConnector1">
            <a:avLst/>
          </a:prstGeom>
          <a:ln w="63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C2E126B-DB19-BD11-4000-C9C425160B19}"/>
              </a:ext>
            </a:extLst>
          </p:cNvPr>
          <p:cNvCxnSpPr>
            <a:cxnSpLocks/>
            <a:stCxn id="18" idx="4"/>
            <a:endCxn id="29" idx="0"/>
          </p:cNvCxnSpPr>
          <p:nvPr/>
        </p:nvCxnSpPr>
        <p:spPr>
          <a:xfrm>
            <a:off x="6907911" y="3946078"/>
            <a:ext cx="0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34B1EAC-F23A-DD48-1B18-3D764CDB1575}"/>
              </a:ext>
            </a:extLst>
          </p:cNvPr>
          <p:cNvCxnSpPr>
            <a:cxnSpLocks/>
            <a:stCxn id="32" idx="0"/>
            <a:endCxn id="21" idx="4"/>
          </p:cNvCxnSpPr>
          <p:nvPr/>
        </p:nvCxnSpPr>
        <p:spPr>
          <a:xfrm flipV="1">
            <a:off x="9003468" y="3946078"/>
            <a:ext cx="677" cy="124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7E34425-9CDE-ADEF-8BE1-8242747BB6CF}"/>
              </a:ext>
            </a:extLst>
          </p:cNvPr>
          <p:cNvCxnSpPr>
            <a:cxnSpLocks/>
            <a:stCxn id="24" idx="4"/>
            <a:endCxn id="35" idx="0"/>
          </p:cNvCxnSpPr>
          <p:nvPr/>
        </p:nvCxnSpPr>
        <p:spPr>
          <a:xfrm>
            <a:off x="11099026" y="3946078"/>
            <a:ext cx="0" cy="1242273"/>
          </a:xfrm>
          <a:prstGeom prst="straightConnector1">
            <a:avLst/>
          </a:prstGeom>
          <a:ln w="63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1E0FC12-E5A3-7CED-598C-2F7283ECE2BA}"/>
              </a:ext>
            </a:extLst>
          </p:cNvPr>
          <p:cNvSpPr txBox="1"/>
          <p:nvPr/>
        </p:nvSpPr>
        <p:spPr>
          <a:xfrm>
            <a:off x="7775155" y="15250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3</a:t>
            </a:r>
            <a:endParaRPr lang="en-AU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ADB1CC-D7AA-C56F-BBE1-CBA4B1412BD3}"/>
              </a:ext>
            </a:extLst>
          </p:cNvPr>
          <p:cNvSpPr txBox="1"/>
          <p:nvPr/>
        </p:nvSpPr>
        <p:spPr>
          <a:xfrm>
            <a:off x="9881821" y="151826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9202DBF-AFCE-86FB-A202-346A230356FD}"/>
              </a:ext>
            </a:extLst>
          </p:cNvPr>
          <p:cNvSpPr txBox="1"/>
          <p:nvPr/>
        </p:nvSpPr>
        <p:spPr>
          <a:xfrm>
            <a:off x="11086842" y="25670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5</a:t>
            </a:r>
            <a:endParaRPr lang="en-AU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87ABD89-1ECD-1C50-E9FC-6DB0FC085B5A}"/>
              </a:ext>
            </a:extLst>
          </p:cNvPr>
          <p:cNvSpPr txBox="1"/>
          <p:nvPr/>
        </p:nvSpPr>
        <p:spPr>
          <a:xfrm>
            <a:off x="11086842" y="435341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CCDF75D-23E9-0CF1-F79F-EAB6D5BCBB7B}"/>
              </a:ext>
            </a:extLst>
          </p:cNvPr>
          <p:cNvSpPr txBox="1"/>
          <p:nvPr/>
        </p:nvSpPr>
        <p:spPr>
          <a:xfrm>
            <a:off x="9884771" y="337446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DBD2671-FDC4-0B15-BBA0-CAA5E98D9A48}"/>
              </a:ext>
            </a:extLst>
          </p:cNvPr>
          <p:cNvSpPr txBox="1"/>
          <p:nvPr/>
        </p:nvSpPr>
        <p:spPr>
          <a:xfrm>
            <a:off x="8997715" y="43179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73BDE4F-ABB0-6D52-E98A-32C1DC72637D}"/>
              </a:ext>
            </a:extLst>
          </p:cNvPr>
          <p:cNvSpPr txBox="1"/>
          <p:nvPr/>
        </p:nvSpPr>
        <p:spPr>
          <a:xfrm>
            <a:off x="7713056" y="51545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2</a:t>
            </a:r>
            <a:endParaRPr lang="en-AU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85679BF-E4F0-DFF5-4A0D-70DAB02480AB}"/>
              </a:ext>
            </a:extLst>
          </p:cNvPr>
          <p:cNvSpPr txBox="1"/>
          <p:nvPr/>
        </p:nvSpPr>
        <p:spPr>
          <a:xfrm>
            <a:off x="6895052" y="4306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B548D7B-E0A0-6CF9-77C0-4FD06235DD14}"/>
              </a:ext>
            </a:extLst>
          </p:cNvPr>
          <p:cNvSpPr txBox="1"/>
          <p:nvPr/>
        </p:nvSpPr>
        <p:spPr>
          <a:xfrm>
            <a:off x="6919246" y="25306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9A9F2C7-4AED-D185-EC48-344E7490062F}"/>
              </a:ext>
            </a:extLst>
          </p:cNvPr>
          <p:cNvSpPr txBox="1"/>
          <p:nvPr/>
        </p:nvSpPr>
        <p:spPr>
          <a:xfrm>
            <a:off x="7753680" y="337446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6</a:t>
            </a:r>
            <a:endParaRPr lang="en-AU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DAE9FCB-4D71-5938-C0BC-1BA6B804C274}"/>
              </a:ext>
            </a:extLst>
          </p:cNvPr>
          <p:cNvSpPr txBox="1"/>
          <p:nvPr/>
        </p:nvSpPr>
        <p:spPr>
          <a:xfrm>
            <a:off x="9806655" y="51564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4</a:t>
            </a:r>
            <a:endParaRPr lang="en-AU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9A00134-B691-F028-37FA-18B8BE3C57DB}"/>
              </a:ext>
            </a:extLst>
          </p:cNvPr>
          <p:cNvSpPr txBox="1"/>
          <p:nvPr/>
        </p:nvSpPr>
        <p:spPr>
          <a:xfrm>
            <a:off x="8991283" y="257182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</a:t>
            </a:r>
            <a:endParaRPr lang="en-AU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419A7C0-8C85-FCCF-4288-3F493F1C42C1}"/>
              </a:ext>
            </a:extLst>
          </p:cNvPr>
          <p:cNvSpPr txBox="1"/>
          <p:nvPr/>
        </p:nvSpPr>
        <p:spPr>
          <a:xfrm>
            <a:off x="6096000" y="1412434"/>
            <a:ext cx="613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00B050"/>
                </a:solidFill>
              </a:rPr>
              <a:t>start</a:t>
            </a:r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E60D26D-3DC1-2C1C-17A8-1656970ECFB2}"/>
              </a:ext>
            </a:extLst>
          </p:cNvPr>
          <p:cNvSpPr txBox="1"/>
          <p:nvPr/>
        </p:nvSpPr>
        <p:spPr>
          <a:xfrm>
            <a:off x="11318047" y="5467088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end</a:t>
            </a:r>
            <a:endParaRPr lang="en-AU" dirty="0">
              <a:solidFill>
                <a:srgbClr val="FF0000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24D6569-68A8-FE03-1267-D906CA1E1008}"/>
              </a:ext>
            </a:extLst>
          </p:cNvPr>
          <p:cNvSpPr txBox="1"/>
          <p:nvPr/>
        </p:nvSpPr>
        <p:spPr>
          <a:xfrm>
            <a:off x="6977458" y="65653"/>
            <a:ext cx="3266283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Trace </a:t>
            </a:r>
            <a:r>
              <a:rPr lang="en-CA" dirty="0" err="1"/>
              <a:t>Disjkstra’s</a:t>
            </a:r>
            <a:r>
              <a:rPr lang="en-CA" dirty="0"/>
              <a:t> algorithm through all nodes on this graph.</a:t>
            </a:r>
          </a:p>
        </p:txBody>
      </p:sp>
    </p:spTree>
    <p:extLst>
      <p:ext uri="{BB962C8B-B14F-4D97-AF65-F5344CB8AC3E}">
        <p14:creationId xmlns:p14="http://schemas.microsoft.com/office/powerpoint/2010/main" val="25695987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412F5-92D0-5D02-9A0C-8978EE1B8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Solving a Maze with Dijkstra’s Algorithm</a:t>
            </a:r>
          </a:p>
        </p:txBody>
      </p:sp>
      <p:pic>
        <p:nvPicPr>
          <p:cNvPr id="6" name="Online Media 5" title="Maze solving with Dijkstra's algorithm">
            <a:hlinkClick r:id="" action="ppaction://media"/>
            <a:extLst>
              <a:ext uri="{FF2B5EF4-FFF2-40B4-BE49-F238E27FC236}">
                <a16:creationId xmlns:a16="http://schemas.microsoft.com/office/drawing/2014/main" id="{5E8906EC-9A20-C35E-AA8A-0D3723776A8D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6313" y="1825625"/>
            <a:ext cx="7700962" cy="43513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C040BE-D776-5C9C-10CD-6E47E4C74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53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7389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34FB-15B1-D583-1A60-D01883D28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Correctness of Dijkstra’s Algorithm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3FA5F-E15D-F6A2-E6C6-3E8F4A9C3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See Proposition 13.23 of the textbook</a:t>
            </a:r>
          </a:p>
          <a:p>
            <a:pPr marL="457200" lvl="1" indent="0">
              <a:buNone/>
            </a:pPr>
            <a:r>
              <a:rPr lang="en-CA" dirty="0"/>
              <a:t>It’s a proof by contradiction.</a:t>
            </a:r>
          </a:p>
          <a:p>
            <a:pPr marL="457200" lvl="1" indent="0">
              <a:buNone/>
            </a:pPr>
            <a:r>
              <a:rPr lang="en-CA" dirty="0"/>
              <a:t>Many bookkeeping details!</a:t>
            </a:r>
            <a:br>
              <a:rPr lang="en-CA" dirty="0"/>
            </a:br>
            <a:r>
              <a:rPr lang="en-CA" dirty="0"/>
              <a:t>…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AA1CC-1904-171A-C67D-FF9FB6DAF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54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49296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F2507-EE0A-3FAC-583D-C0AC97874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2972"/>
            <a:ext cx="7602997" cy="1325563"/>
          </a:xfrm>
        </p:spPr>
        <p:txBody>
          <a:bodyPr/>
          <a:lstStyle/>
          <a:p>
            <a:r>
              <a:rPr lang="en-CA" dirty="0"/>
              <a:t>Dijkstra’s Algorithm </a:t>
            </a:r>
            <a:r>
              <a:rPr lang="en-CA" b="1" dirty="0"/>
              <a:t>Performance</a:t>
            </a:r>
            <a:endParaRPr lang="en-AU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73A8EC-437C-6291-B742-AE71DD1D53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4506" y="877520"/>
                <a:ext cx="6703711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CA" dirty="0"/>
                  <a:t>Values in the priority queue are updated, so for best performance a special priority queue structure must be used</a:t>
                </a:r>
              </a:p>
              <a:p>
                <a:pPr lvl="1"/>
                <a:r>
                  <a:rPr lang="en-CA" dirty="0"/>
                  <a:t>Adaptable priority queue (8.4 of textbook)</a:t>
                </a:r>
              </a:p>
              <a:p>
                <a:pPr lvl="1"/>
                <a:r>
                  <a:rPr lang="en-CA" dirty="0"/>
                  <a:t>(also a Fibonacci heap, see </a:t>
                </a:r>
                <a:r>
                  <a:rPr lang="en-CA" dirty="0">
                    <a:hlinkClick r:id="rId2"/>
                  </a:rPr>
                  <a:t>its Wikipedia entry</a:t>
                </a:r>
                <a:r>
                  <a:rPr lang="en-CA" dirty="0"/>
                  <a:t>)</a:t>
                </a:r>
              </a:p>
              <a:p>
                <a:r>
                  <a:rPr lang="en-CA" dirty="0"/>
                  <a:t>On a graph with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CA" dirty="0"/>
                  <a:t> vertices and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CA" dirty="0"/>
                  <a:t> edges</a:t>
                </a:r>
              </a:p>
              <a:p>
                <a:pPr lvl="1"/>
                <a:r>
                  <a:rPr lang="en-CA" dirty="0"/>
                  <a:t>Adjacency list + adaptable priority queue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func>
                          <m:func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func>
                      </m:e>
                    </m:d>
                  </m:oMath>
                </a14:m>
                <a:r>
                  <a:rPr lang="en-AU" dirty="0"/>
                  <a:t> to insert all nodes into priority queue</a:t>
                </a:r>
              </a:p>
              <a:p>
                <a:pPr lvl="1"/>
                <a:r>
                  <a:rPr lang="en-CA" b="0" dirty="0"/>
                  <a:t>For each vertex </a:t>
                </a:r>
                <a14:m>
                  <m:oMath xmlns:m="http://schemas.openxmlformats.org/officeDocument/2006/math">
                    <m:r>
                      <a:rPr lang="en-CA" b="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CA" b="0" dirty="0"/>
                  <a:t> in the graph: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func>
                      </m:e>
                    </m:d>
                  </m:oMath>
                </a14:m>
                <a:r>
                  <a:rPr lang="en-AU" dirty="0"/>
                  <a:t> to remove each node from the priority queue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deg</m:t>
                        </m:r>
                      </m:fName>
                      <m:e>
                        <m:d>
                          <m:d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</m:e>
                    </m:func>
                    <m:r>
                      <a:rPr lang="en-CA" b="0" i="1" smtClean="0">
                        <a:latin typeface="Cambria Math" panose="02040503050406030204" pitchFamily="18" charset="0"/>
                      </a:rPr>
                      <m:t>⋅</m:t>
                    </m:r>
                    <m:func>
                      <m:func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func>
                  </m:oMath>
                </a14:m>
                <a:r>
                  <a:rPr lang="en-AU" dirty="0"/>
                  <a:t>) to do the edge “relaxations”</a:t>
                </a:r>
              </a:p>
              <a:p>
                <a:pPr lvl="1"/>
                <a:r>
                  <a:rPr lang="en-CA" dirty="0"/>
                  <a:t>Loop running time: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CA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𝐺</m:t>
                        </m:r>
                      </m:sub>
                      <m:sup/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(</m:t>
                        </m:r>
                        <m:func>
                          <m:func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func>
                        <m:r>
                          <a:rPr lang="en-CA" i="1">
                            <a:latin typeface="Cambria Math" panose="02040503050406030204" pitchFamily="18" charset="0"/>
                          </a:rPr>
                          <m:t>+</m:t>
                        </m:r>
                        <m:func>
                          <m:func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>
                                <a:latin typeface="Cambria Math" panose="02040503050406030204" pitchFamily="18" charset="0"/>
                              </a:rPr>
                              <m:t>deg</m:t>
                            </m:r>
                          </m:fName>
                          <m:e>
                            <m:d>
                              <m:d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</m:d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⋅</m:t>
                            </m:r>
                            <m:func>
                              <m:func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CA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func>
                          </m:e>
                        </m:func>
                        <m:r>
                          <a:rPr lang="en-CA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AU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73A8EC-437C-6291-B742-AE71DD1D53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4506" y="877520"/>
                <a:ext cx="6703711" cy="4351338"/>
              </a:xfrm>
              <a:blipFill>
                <a:blip r:embed="rId3"/>
                <a:stretch>
                  <a:fillRect l="-1455" t="-2801" r="-636" b="-1246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722E0-1C6C-4D31-E0A4-6E1DCD5A0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55</a:t>
            </a:fld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1B2AAEF-0B8B-3B3C-5274-A48A2AE14BE4}"/>
                  </a:ext>
                </a:extLst>
              </p:cNvPr>
              <p:cNvSpPr txBox="1"/>
              <p:nvPr/>
            </p:nvSpPr>
            <p:spPr>
              <a:xfrm>
                <a:off x="8198742" y="1935310"/>
                <a:ext cx="3566916" cy="312361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CA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sub>
                        <m:sup/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(</m:t>
                          </m:r>
                          <m:func>
                            <m:func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CA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func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</m:t>
                          </m:r>
                          <m:func>
                            <m:func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CA">
                                  <a:latin typeface="Cambria Math" panose="02040503050406030204" pitchFamily="18" charset="0"/>
                                </a:rPr>
                                <m:t>deg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unc>
                                <m:func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CA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func>
                            </m:e>
                          </m:func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CA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𝐺</m:t>
                          </m:r>
                        </m:sub>
                        <m:sup/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</m:t>
                          </m:r>
                          <m:func>
                            <m:func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CA">
                                  <a:latin typeface="Cambria Math" panose="02040503050406030204" pitchFamily="18" charset="0"/>
                                </a:rPr>
                                <m:t>deg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CA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func>
                            </m:e>
                          </m:func>
                        </m:e>
                      </m:nary>
                    </m:oMath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CA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func>
                      <m:nary>
                        <m:naryPr>
                          <m:chr m:val="∑"/>
                          <m:supHide m:val="on"/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CA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sub>
                        <m:sup/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(1+</m:t>
                          </m:r>
                          <m:func>
                            <m:func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CA" b="0" i="0" smtClean="0">
                                  <a:latin typeface="Cambria Math" panose="02040503050406030204" pitchFamily="18" charset="0"/>
                                </a:rPr>
                                <m:t>deg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</m:func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CA" b="0" i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CA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func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)</m:t>
                      </m:r>
                      <m:d>
                        <m:d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CA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sub>
                            <m:sup/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sub>
                                <m:sup/>
                                <m:e>
                                  <m:r>
                                    <m:rPr>
                                      <m:sty m:val="p"/>
                                    </m:rPr>
                                    <a:rPr lang="en-CA">
                                      <a:latin typeface="Cambria Math" panose="02040503050406030204" pitchFamily="18" charset="0"/>
                                    </a:rPr>
                                    <m:t>deg</m:t>
                                  </m:r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⁡(</m:t>
                                  </m:r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</m:e>
                      </m:d>
                    </m:oMath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=(</m:t>
                      </m:r>
                      <m:func>
                        <m:func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CA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d>
                        <m:d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+2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1B2AAEF-0B8B-3B3C-5274-A48A2AE14B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8742" y="1935310"/>
                <a:ext cx="3566916" cy="3123612"/>
              </a:xfrm>
              <a:prstGeom prst="rect">
                <a:avLst/>
              </a:prstGeom>
              <a:blipFill>
                <a:blip r:embed="rId4"/>
                <a:stretch>
                  <a:fillRect b="-58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86B98C4-AEA1-A79C-EB5D-B78451AF6DE2}"/>
              </a:ext>
            </a:extLst>
          </p:cNvPr>
          <p:cNvCxnSpPr>
            <a:cxnSpLocks/>
          </p:cNvCxnSpPr>
          <p:nvPr/>
        </p:nvCxnSpPr>
        <p:spPr>
          <a:xfrm flipH="1">
            <a:off x="4616018" y="4856333"/>
            <a:ext cx="3734494" cy="487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BB6D6EE-B2D9-247E-9357-A538A7DF7048}"/>
              </a:ext>
            </a:extLst>
          </p:cNvPr>
          <p:cNvCxnSpPr>
            <a:cxnSpLocks/>
          </p:cNvCxnSpPr>
          <p:nvPr/>
        </p:nvCxnSpPr>
        <p:spPr>
          <a:xfrm flipV="1">
            <a:off x="6551940" y="2493818"/>
            <a:ext cx="1798572" cy="2104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CE10B39-05BA-8033-796F-8BAB56598427}"/>
              </a:ext>
            </a:extLst>
          </p:cNvPr>
          <p:cNvSpPr txBox="1"/>
          <p:nvPr/>
        </p:nvSpPr>
        <p:spPr>
          <a:xfrm>
            <a:off x="10308570" y="5062194"/>
            <a:ext cx="1665064" cy="11695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1400" b="1" dirty="0"/>
              <a:t>Handshake Lemma</a:t>
            </a:r>
            <a:r>
              <a:rPr lang="en-CA" sz="1400" dirty="0"/>
              <a:t> sum of degrees of all vertices is twice the number of edges</a:t>
            </a:r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3FEE6751-1BF9-92F9-6102-F98C77717C2B}"/>
              </a:ext>
            </a:extLst>
          </p:cNvPr>
          <p:cNvSpPr/>
          <p:nvPr/>
        </p:nvSpPr>
        <p:spPr>
          <a:xfrm rot="16200000">
            <a:off x="10636492" y="4345707"/>
            <a:ext cx="350184" cy="1076246"/>
          </a:xfrm>
          <a:prstGeom prst="leftBrace">
            <a:avLst>
              <a:gd name="adj1" fmla="val 8333"/>
              <a:gd name="adj2" fmla="val 5151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616507F-83E8-E006-B994-7C9425D80871}"/>
                  </a:ext>
                </a:extLst>
              </p:cNvPr>
              <p:cNvSpPr txBox="1"/>
              <p:nvPr/>
            </p:nvSpPr>
            <p:spPr>
              <a:xfrm>
                <a:off x="1154886" y="5149801"/>
                <a:ext cx="4093966" cy="1206549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b="1" dirty="0"/>
                  <a:t>Running time: </a:t>
                </a:r>
                <a14:m>
                  <m:oMath xmlns:m="http://schemas.openxmlformats.org/officeDocument/2006/math">
                    <m:r>
                      <a:rPr lang="en-CA" b="1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CA" b="1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((</m:t>
                    </m:r>
                    <m:r>
                      <a:rPr lang="en-CA" b="1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𝒗</m:t>
                    </m:r>
                    <m:r>
                      <a:rPr lang="en-CA" b="1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CA" b="1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𝒆</m:t>
                    </m:r>
                    <m:r>
                      <a:rPr lang="en-CA" b="1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func>
                      <m:funcPr>
                        <m:ctrlPr>
                          <a:rPr lang="en-CA" b="1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CA" b="1" i="0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𝐥𝐨𝐠</m:t>
                        </m:r>
                      </m:fName>
                      <m:e>
                        <m:r>
                          <a:rPr lang="en-CA" b="1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</m:func>
                    <m:r>
                      <a:rPr lang="en-CA" b="1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AU" b="1" dirty="0">
                  <a:solidFill>
                    <a:srgbClr val="FF0000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AU" dirty="0"/>
                  <a:t>Since a graph could have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AU" dirty="0"/>
                  <a:t> edges in the worst-case, running time is also </a:t>
                </a:r>
                <a14:m>
                  <m:oMath xmlns:m="http://schemas.openxmlformats.org/officeDocument/2006/math">
                    <m:r>
                      <a:rPr lang="en-CA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CA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CA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p>
                        <m:r>
                          <a:rPr lang="en-CA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func>
                      <m:funcPr>
                        <m:ctrlPr>
                          <a:rPr lang="en-CA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CA" b="1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𝐥𝐨𝐠</m:t>
                        </m:r>
                      </m:fName>
                      <m:e>
                        <m:r>
                          <a:rPr lang="en-CA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</m:func>
                    <m:r>
                      <a:rPr lang="en-CA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AU" b="1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616507F-83E8-E006-B994-7C9425D808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886" y="5149801"/>
                <a:ext cx="4093966" cy="1206549"/>
              </a:xfrm>
              <a:prstGeom prst="rect">
                <a:avLst/>
              </a:prstGeom>
              <a:blipFill>
                <a:blip r:embed="rId5"/>
                <a:stretch>
                  <a:fillRect l="-742" t="-2500" r="-148" b="-3000"/>
                </a:stretch>
              </a:blipFill>
              <a:ln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775668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46017-BDEE-2A6D-D77E-082615D01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Dijkstra’s Algorithm vs A* Search</a:t>
            </a:r>
          </a:p>
        </p:txBody>
      </p:sp>
      <p:pic>
        <p:nvPicPr>
          <p:cNvPr id="5" name="Online Media 4" title="Compare A* with Dijkstra algorithm">
            <a:hlinkClick r:id="" action="ppaction://media"/>
            <a:extLst>
              <a:ext uri="{FF2B5EF4-FFF2-40B4-BE49-F238E27FC236}">
                <a16:creationId xmlns:a16="http://schemas.microsoft.com/office/drawing/2014/main" id="{01BEF19D-A165-CAAA-8ED1-8727ACB7BDC7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567809" y="1762995"/>
            <a:ext cx="7700962" cy="43513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1C200-476B-DA54-6A2E-DA7DD7481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56</a:t>
            </a:fld>
            <a:endParaRPr lang="en-A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2F6ECF-BFCA-06D1-5081-46A1F5D9D551}"/>
              </a:ext>
            </a:extLst>
          </p:cNvPr>
          <p:cNvSpPr txBox="1"/>
          <p:nvPr/>
        </p:nvSpPr>
        <p:spPr>
          <a:xfrm>
            <a:off x="601249" y="2386208"/>
            <a:ext cx="284725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A*-search is a modification</a:t>
            </a:r>
            <a:br>
              <a:rPr lang="en-CA" dirty="0"/>
            </a:br>
            <a:r>
              <a:rPr lang="en-CA" dirty="0"/>
              <a:t>of </a:t>
            </a:r>
            <a:r>
              <a:rPr lang="en-CA" dirty="0" err="1"/>
              <a:t>Disjktra’s</a:t>
            </a:r>
            <a:r>
              <a:rPr lang="en-CA" dirty="0"/>
              <a:t> algorithm</a:t>
            </a:r>
            <a:br>
              <a:rPr lang="en-CA" dirty="0"/>
            </a:br>
            <a:r>
              <a:rPr lang="en-CA" dirty="0"/>
              <a:t>that uses a </a:t>
            </a:r>
            <a:r>
              <a:rPr lang="en-CA" b="1" dirty="0"/>
              <a:t>heuristic</a:t>
            </a:r>
            <a:br>
              <a:rPr lang="en-CA" dirty="0"/>
            </a:br>
            <a:r>
              <a:rPr lang="en-CA" b="1" dirty="0"/>
              <a:t>function</a:t>
            </a:r>
            <a:r>
              <a:rPr lang="en-CA" dirty="0"/>
              <a:t> to make better</a:t>
            </a:r>
            <a:br>
              <a:rPr lang="en-CA" dirty="0"/>
            </a:br>
            <a:r>
              <a:rPr lang="en-CA" dirty="0"/>
              <a:t>choices about which node</a:t>
            </a:r>
            <a:br>
              <a:rPr lang="en-CA" dirty="0"/>
            </a:br>
            <a:r>
              <a:rPr lang="en-CA" dirty="0"/>
              <a:t>to visit next.</a:t>
            </a:r>
            <a:br>
              <a:rPr lang="en-CA" dirty="0"/>
            </a:br>
            <a:br>
              <a:rPr lang="en-CA" dirty="0"/>
            </a:br>
            <a:r>
              <a:rPr lang="en-CA" dirty="0"/>
              <a:t>A*-search is often used for</a:t>
            </a:r>
            <a:br>
              <a:rPr lang="en-CA" dirty="0"/>
            </a:br>
            <a:r>
              <a:rPr lang="en-CA" dirty="0"/>
              <a:t>path-finding in video games,</a:t>
            </a:r>
            <a:br>
              <a:rPr lang="en-CA" dirty="0"/>
            </a:br>
            <a:r>
              <a:rPr lang="en-CA" dirty="0"/>
              <a:t>or searching in symbolic AI.</a:t>
            </a:r>
          </a:p>
        </p:txBody>
      </p:sp>
    </p:spTree>
    <p:extLst>
      <p:ext uri="{BB962C8B-B14F-4D97-AF65-F5344CB8AC3E}">
        <p14:creationId xmlns:p14="http://schemas.microsoft.com/office/powerpoint/2010/main" val="1024942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52906-7C32-BCCD-C0C4-D83543BE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60469" cy="1325563"/>
          </a:xfrm>
        </p:spPr>
        <p:txBody>
          <a:bodyPr/>
          <a:lstStyle/>
          <a:p>
            <a:r>
              <a:rPr lang="en-CA" dirty="0"/>
              <a:t>High-five Puzzle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BF0AC-4E1C-DD01-E722-6A7B67DF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6</a:t>
            </a:fld>
            <a:endParaRPr lang="en-AU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4AA8CEC-1E5A-74BA-F02A-E424FC6342D0}"/>
              </a:ext>
            </a:extLst>
          </p:cNvPr>
          <p:cNvGrpSpPr/>
          <p:nvPr/>
        </p:nvGrpSpPr>
        <p:grpSpPr>
          <a:xfrm>
            <a:off x="9796897" y="303304"/>
            <a:ext cx="579006" cy="544106"/>
            <a:chOff x="8667906" y="1624760"/>
            <a:chExt cx="579006" cy="54410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E44C28E-03C9-1775-D371-A1607A8FD86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2</a:t>
              </a:r>
              <a:endParaRPr lang="en-AU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2E26B3A-E831-142F-0F0F-3E84EB731A6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C36962E-40C9-3016-BBDF-A2887ACC502B}"/>
              </a:ext>
            </a:extLst>
          </p:cNvPr>
          <p:cNvGrpSpPr/>
          <p:nvPr/>
        </p:nvGrpSpPr>
        <p:grpSpPr>
          <a:xfrm>
            <a:off x="7742093" y="303304"/>
            <a:ext cx="579006" cy="544106"/>
            <a:chOff x="8667906" y="1624760"/>
            <a:chExt cx="579006" cy="544106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5CA7D725-1892-89D0-821B-15E364D76758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7B34786-C957-0BC0-53D0-12DFFEE8362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3FC12E1-F2D9-D9C6-7B05-D1C68506F55A}"/>
              </a:ext>
            </a:extLst>
          </p:cNvPr>
          <p:cNvGrpSpPr/>
          <p:nvPr/>
        </p:nvGrpSpPr>
        <p:grpSpPr>
          <a:xfrm>
            <a:off x="7742092" y="2078737"/>
            <a:ext cx="579006" cy="544106"/>
            <a:chOff x="8667906" y="1624760"/>
            <a:chExt cx="579006" cy="544106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6C9421F-D579-FAE0-7453-F726EC7D3DA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3</a:t>
              </a:r>
              <a:endParaRPr lang="en-AU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9090A4F-D26D-42C8-B324-6620D1809F9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1D0B2731-E9A7-56A3-788F-3597B53F8E3D}"/>
              </a:ext>
            </a:extLst>
          </p:cNvPr>
          <p:cNvGrpSpPr/>
          <p:nvPr/>
        </p:nvGrpSpPr>
        <p:grpSpPr>
          <a:xfrm>
            <a:off x="9796898" y="2078737"/>
            <a:ext cx="579006" cy="544106"/>
            <a:chOff x="8667906" y="1624760"/>
            <a:chExt cx="579006" cy="544106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E35F0F6-1E6E-D50B-0857-CF8CECC0849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4</a:t>
              </a:r>
              <a:endParaRPr lang="en-AU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81675E2F-A074-E1ED-650F-8A8E740C9EF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09E7DBE-973E-4B5C-D6D2-6325824D11FC}"/>
              </a:ext>
            </a:extLst>
          </p:cNvPr>
          <p:cNvCxnSpPr>
            <a:stCxn id="81" idx="3"/>
            <a:endCxn id="73" idx="2"/>
          </p:cNvCxnSpPr>
          <p:nvPr/>
        </p:nvCxnSpPr>
        <p:spPr>
          <a:xfrm flipV="1">
            <a:off x="8321098" y="575357"/>
            <a:ext cx="1475800" cy="6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2232D0-F5C5-27EA-7C37-7FBF968DDA1C}"/>
              </a:ext>
            </a:extLst>
          </p:cNvPr>
          <p:cNvCxnSpPr>
            <a:cxnSpLocks/>
            <a:stCxn id="85" idx="6"/>
            <a:endCxn id="88" idx="2"/>
          </p:cNvCxnSpPr>
          <p:nvPr/>
        </p:nvCxnSpPr>
        <p:spPr>
          <a:xfrm>
            <a:off x="8321098" y="2350790"/>
            <a:ext cx="14758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43C80B-6FE1-6304-0551-057EC3CD1144}"/>
              </a:ext>
            </a:extLst>
          </p:cNvPr>
          <p:cNvCxnSpPr>
            <a:cxnSpLocks/>
            <a:stCxn id="82" idx="4"/>
            <a:endCxn id="85" idx="0"/>
          </p:cNvCxnSpPr>
          <p:nvPr/>
        </p:nvCxnSpPr>
        <p:spPr>
          <a:xfrm flipH="1">
            <a:off x="8031596" y="847410"/>
            <a:ext cx="1" cy="12313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77F8662-2A4A-69C9-CDBB-16E68E5A3CDD}"/>
              </a:ext>
            </a:extLst>
          </p:cNvPr>
          <p:cNvCxnSpPr>
            <a:stCxn id="85" idx="7"/>
            <a:endCxn id="73" idx="3"/>
          </p:cNvCxnSpPr>
          <p:nvPr/>
        </p:nvCxnSpPr>
        <p:spPr>
          <a:xfrm flipV="1">
            <a:off x="8236305" y="767728"/>
            <a:ext cx="1645386" cy="1390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3A0BB40-DAA9-0BD7-0B52-753A5807B698}"/>
              </a:ext>
            </a:extLst>
          </p:cNvPr>
          <p:cNvCxnSpPr>
            <a:stCxn id="82" idx="5"/>
            <a:endCxn id="88" idx="1"/>
          </p:cNvCxnSpPr>
          <p:nvPr/>
        </p:nvCxnSpPr>
        <p:spPr>
          <a:xfrm>
            <a:off x="8236306" y="767728"/>
            <a:ext cx="1645386" cy="1390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F8C854AE-07E6-29B7-08A5-A84724251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39929" cy="349452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CA" dirty="0"/>
              <a:t>At a party, some people high-five each other (no one high-fives themselves). Each of them tells you how many people they high-fived. You don’t remember what each person said, but you do remember that the </a:t>
            </a:r>
            <a:r>
              <a:rPr lang="en-CA" b="1" dirty="0"/>
              <a:t>sum</a:t>
            </a:r>
            <a:r>
              <a:rPr lang="en-CA" dirty="0"/>
              <a:t> of all the reported high-fives was 10.</a:t>
            </a:r>
          </a:p>
          <a:p>
            <a:pPr marL="0" indent="0">
              <a:buNone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people were at the party?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high-fives occurred?</a:t>
            </a:r>
            <a:br>
              <a:rPr lang="en-CA" dirty="0"/>
            </a:br>
            <a:endParaRPr lang="en-CA" dirty="0"/>
          </a:p>
          <a:p>
            <a:pPr marL="914400" lvl="1" indent="-457200">
              <a:buFont typeface="+mj-lt"/>
              <a:buAutoNum type="arabicPeriod"/>
            </a:pPr>
            <a:endParaRPr lang="en-AU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7207496-0E73-8126-042A-CB288F6168E8}"/>
              </a:ext>
            </a:extLst>
          </p:cNvPr>
          <p:cNvGrpSpPr/>
          <p:nvPr/>
        </p:nvGrpSpPr>
        <p:grpSpPr>
          <a:xfrm>
            <a:off x="9796895" y="4036810"/>
            <a:ext cx="579006" cy="544106"/>
            <a:chOff x="8667906" y="1624760"/>
            <a:chExt cx="579006" cy="5441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1F560CC-6952-F0FC-E72E-63C1D857DF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2</a:t>
              </a:r>
              <a:endParaRPr lang="en-AU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724E723-899D-CD72-7962-D6C828BBB66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2A30507-3500-7F13-0345-4F9E493D8B05}"/>
              </a:ext>
            </a:extLst>
          </p:cNvPr>
          <p:cNvGrpSpPr/>
          <p:nvPr/>
        </p:nvGrpSpPr>
        <p:grpSpPr>
          <a:xfrm>
            <a:off x="7742091" y="4036810"/>
            <a:ext cx="579006" cy="544106"/>
            <a:chOff x="8667906" y="1624760"/>
            <a:chExt cx="579006" cy="54410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D5B1EBC-8E3D-A4C3-7EA8-FCFB9A9EA06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D1560AFB-94E7-91D5-2D2C-6927698F3A7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12452B2-730B-8A1F-F553-0E7DA88A5D15}"/>
              </a:ext>
            </a:extLst>
          </p:cNvPr>
          <p:cNvGrpSpPr/>
          <p:nvPr/>
        </p:nvGrpSpPr>
        <p:grpSpPr>
          <a:xfrm>
            <a:off x="7742090" y="5812243"/>
            <a:ext cx="579006" cy="544106"/>
            <a:chOff x="8667906" y="1624760"/>
            <a:chExt cx="579006" cy="54410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D350994-20B0-5CED-4CCB-0CADA4A3A10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3</a:t>
              </a:r>
              <a:endParaRPr lang="en-AU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E9903235-920C-2EB2-DE29-656EDEE5DFAF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0B9B40D-3622-6BC0-59CE-B6A3A7B28696}"/>
              </a:ext>
            </a:extLst>
          </p:cNvPr>
          <p:cNvGrpSpPr/>
          <p:nvPr/>
        </p:nvGrpSpPr>
        <p:grpSpPr>
          <a:xfrm>
            <a:off x="9796896" y="5812243"/>
            <a:ext cx="579006" cy="544106"/>
            <a:chOff x="8667906" y="1624760"/>
            <a:chExt cx="579006" cy="544106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421948D-2E88-EED0-C489-5845FD54287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4</a:t>
              </a:r>
              <a:endParaRPr lang="en-AU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A80A881-C165-49A8-6BA9-AFA2B1BCCF2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43CD53C-DD14-4111-7CAC-79108A1C2C3B}"/>
              </a:ext>
            </a:extLst>
          </p:cNvPr>
          <p:cNvCxnSpPr>
            <a:stCxn id="38" idx="3"/>
            <a:endCxn id="36" idx="2"/>
          </p:cNvCxnSpPr>
          <p:nvPr/>
        </p:nvCxnSpPr>
        <p:spPr>
          <a:xfrm flipV="1">
            <a:off x="8321096" y="4308863"/>
            <a:ext cx="1475800" cy="6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924B12C-E72D-AC89-31E8-44C795668E44}"/>
              </a:ext>
            </a:extLst>
          </p:cNvPr>
          <p:cNvCxnSpPr>
            <a:cxnSpLocks/>
            <a:stCxn id="42" idx="6"/>
            <a:endCxn id="45" idx="2"/>
          </p:cNvCxnSpPr>
          <p:nvPr/>
        </p:nvCxnSpPr>
        <p:spPr>
          <a:xfrm>
            <a:off x="8321096" y="6084296"/>
            <a:ext cx="14758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81CA965-49EB-8F97-ED96-02599059C56C}"/>
              </a:ext>
            </a:extLst>
          </p:cNvPr>
          <p:cNvCxnSpPr>
            <a:cxnSpLocks/>
            <a:stCxn id="39" idx="4"/>
            <a:endCxn id="42" idx="0"/>
          </p:cNvCxnSpPr>
          <p:nvPr/>
        </p:nvCxnSpPr>
        <p:spPr>
          <a:xfrm flipH="1">
            <a:off x="8031594" y="4580916"/>
            <a:ext cx="1" cy="12313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88983A-D829-9317-0D7C-E75657C62794}"/>
              </a:ext>
            </a:extLst>
          </p:cNvPr>
          <p:cNvGrpSpPr/>
          <p:nvPr/>
        </p:nvGrpSpPr>
        <p:grpSpPr>
          <a:xfrm>
            <a:off x="10886367" y="4924526"/>
            <a:ext cx="579006" cy="544106"/>
            <a:chOff x="8667906" y="1624760"/>
            <a:chExt cx="579006" cy="544106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F12ED87-9840-D3A7-4712-0C3EF0B6B435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5</a:t>
              </a:r>
              <a:endParaRPr lang="en-AU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DCE98615-CBF1-24EA-4614-4328330C6B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7C4745C-5970-A819-DBE9-DDBFBCE0BBEC}"/>
              </a:ext>
            </a:extLst>
          </p:cNvPr>
          <p:cNvCxnSpPr>
            <a:stCxn id="36" idx="5"/>
            <a:endCxn id="53" idx="1"/>
          </p:cNvCxnSpPr>
          <p:nvPr/>
        </p:nvCxnSpPr>
        <p:spPr>
          <a:xfrm>
            <a:off x="10291108" y="4501234"/>
            <a:ext cx="680053" cy="5029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F4E4B77-0B0D-CBB7-437B-7B89D17E6023}"/>
              </a:ext>
            </a:extLst>
          </p:cNvPr>
          <p:cNvCxnSpPr>
            <a:cxnSpLocks/>
            <a:stCxn id="45" idx="7"/>
            <a:endCxn id="53" idx="3"/>
          </p:cNvCxnSpPr>
          <p:nvPr/>
        </p:nvCxnSpPr>
        <p:spPr>
          <a:xfrm flipV="1">
            <a:off x="10291109" y="5388950"/>
            <a:ext cx="680052" cy="502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B24F760-A07E-7923-82ED-678FADBDD457}"/>
              </a:ext>
            </a:extLst>
          </p:cNvPr>
          <p:cNvSpPr/>
          <p:nvPr/>
        </p:nvSpPr>
        <p:spPr>
          <a:xfrm>
            <a:off x="889656" y="4571212"/>
            <a:ext cx="4520544" cy="330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910A81-D69C-D4D1-3DFC-AF0629F8A757}"/>
              </a:ext>
            </a:extLst>
          </p:cNvPr>
          <p:cNvSpPr txBox="1"/>
          <p:nvPr/>
        </p:nvSpPr>
        <p:spPr>
          <a:xfrm>
            <a:off x="10971161" y="1135870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n=4</a:t>
            </a:r>
            <a:endParaRPr lang="en-A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96FA2D-A55C-1760-A9DC-B5FCF55C247E}"/>
              </a:ext>
            </a:extLst>
          </p:cNvPr>
          <p:cNvSpPr txBox="1"/>
          <p:nvPr/>
        </p:nvSpPr>
        <p:spPr>
          <a:xfrm>
            <a:off x="10948802" y="4116491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n=5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E1AB23-42E7-E760-7BF3-6AE6D35D51DC}"/>
                  </a:ext>
                </a:extLst>
              </p:cNvPr>
              <p:cNvSpPr txBox="1"/>
              <p:nvPr/>
            </p:nvSpPr>
            <p:spPr>
              <a:xfrm>
                <a:off x="6050003" y="3986437"/>
                <a:ext cx="92704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3200" i="1" dirty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en-CA" sz="3200" i="1" dirty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AU" sz="3200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E1AB23-42E7-E760-7BF3-6AE6D35D51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0003" y="3986437"/>
                <a:ext cx="927049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9E4B068-5ED6-6D06-82D2-4DCA0F776BE1}"/>
              </a:ext>
            </a:extLst>
          </p:cNvPr>
          <p:cNvSpPr txBox="1"/>
          <p:nvPr/>
        </p:nvSpPr>
        <p:spPr>
          <a:xfrm>
            <a:off x="5374415" y="5136873"/>
            <a:ext cx="2007430" cy="11695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As long as there are 4 or more people, we can draw 5 edges, where the sum of all the ends of the edges is 10.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273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52906-7C32-BCCD-C0C4-D83543BE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60469" cy="1325563"/>
          </a:xfrm>
        </p:spPr>
        <p:txBody>
          <a:bodyPr/>
          <a:lstStyle/>
          <a:p>
            <a:r>
              <a:rPr lang="en-CA" dirty="0"/>
              <a:t>High-five Puzzle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BF0AC-4E1C-DD01-E722-6A7B67DF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7</a:t>
            </a:fld>
            <a:endParaRPr lang="en-AU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4AA8CEC-1E5A-74BA-F02A-E424FC6342D0}"/>
              </a:ext>
            </a:extLst>
          </p:cNvPr>
          <p:cNvGrpSpPr/>
          <p:nvPr/>
        </p:nvGrpSpPr>
        <p:grpSpPr>
          <a:xfrm>
            <a:off x="9796897" y="303304"/>
            <a:ext cx="579006" cy="544106"/>
            <a:chOff x="8667906" y="1624760"/>
            <a:chExt cx="579006" cy="54410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E44C28E-03C9-1775-D371-A1607A8FD86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2</a:t>
              </a:r>
              <a:endParaRPr lang="en-AU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2E26B3A-E831-142F-0F0F-3E84EB731A68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C36962E-40C9-3016-BBDF-A2887ACC502B}"/>
              </a:ext>
            </a:extLst>
          </p:cNvPr>
          <p:cNvGrpSpPr/>
          <p:nvPr/>
        </p:nvGrpSpPr>
        <p:grpSpPr>
          <a:xfrm>
            <a:off x="7742093" y="303304"/>
            <a:ext cx="579006" cy="544106"/>
            <a:chOff x="8667906" y="1624760"/>
            <a:chExt cx="579006" cy="544106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5CA7D725-1892-89D0-821B-15E364D76758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7B34786-C957-0BC0-53D0-12DFFEE8362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3FC12E1-F2D9-D9C6-7B05-D1C68506F55A}"/>
              </a:ext>
            </a:extLst>
          </p:cNvPr>
          <p:cNvGrpSpPr/>
          <p:nvPr/>
        </p:nvGrpSpPr>
        <p:grpSpPr>
          <a:xfrm>
            <a:off x="7742092" y="2078737"/>
            <a:ext cx="579006" cy="544106"/>
            <a:chOff x="8667906" y="1624760"/>
            <a:chExt cx="579006" cy="544106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6C9421F-D579-FAE0-7453-F726EC7D3DA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3</a:t>
              </a:r>
              <a:endParaRPr lang="en-AU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9090A4F-D26D-42C8-B324-6620D1809F9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1D0B2731-E9A7-56A3-788F-3597B53F8E3D}"/>
              </a:ext>
            </a:extLst>
          </p:cNvPr>
          <p:cNvGrpSpPr/>
          <p:nvPr/>
        </p:nvGrpSpPr>
        <p:grpSpPr>
          <a:xfrm>
            <a:off x="9796898" y="2078737"/>
            <a:ext cx="579006" cy="544106"/>
            <a:chOff x="8667906" y="1624760"/>
            <a:chExt cx="579006" cy="544106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E35F0F6-1E6E-D50B-0857-CF8CECC08490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4</a:t>
              </a:r>
              <a:endParaRPr lang="en-AU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81675E2F-A074-E1ED-650F-8A8E740C9EF3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09E7DBE-973E-4B5C-D6D2-6325824D11FC}"/>
              </a:ext>
            </a:extLst>
          </p:cNvPr>
          <p:cNvCxnSpPr>
            <a:stCxn id="81" idx="3"/>
            <a:endCxn id="73" idx="2"/>
          </p:cNvCxnSpPr>
          <p:nvPr/>
        </p:nvCxnSpPr>
        <p:spPr>
          <a:xfrm flipV="1">
            <a:off x="8321098" y="575357"/>
            <a:ext cx="1475800" cy="6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2232D0-F5C5-27EA-7C37-7FBF968DDA1C}"/>
              </a:ext>
            </a:extLst>
          </p:cNvPr>
          <p:cNvCxnSpPr>
            <a:cxnSpLocks/>
            <a:stCxn id="85" idx="6"/>
            <a:endCxn id="88" idx="2"/>
          </p:cNvCxnSpPr>
          <p:nvPr/>
        </p:nvCxnSpPr>
        <p:spPr>
          <a:xfrm>
            <a:off x="8321098" y="2350790"/>
            <a:ext cx="14758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43C80B-6FE1-6304-0551-057EC3CD1144}"/>
              </a:ext>
            </a:extLst>
          </p:cNvPr>
          <p:cNvCxnSpPr>
            <a:cxnSpLocks/>
            <a:stCxn id="82" idx="4"/>
            <a:endCxn id="85" idx="0"/>
          </p:cNvCxnSpPr>
          <p:nvPr/>
        </p:nvCxnSpPr>
        <p:spPr>
          <a:xfrm flipH="1">
            <a:off x="8031596" y="847410"/>
            <a:ext cx="1" cy="12313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77F8662-2A4A-69C9-CDBB-16E68E5A3CDD}"/>
              </a:ext>
            </a:extLst>
          </p:cNvPr>
          <p:cNvCxnSpPr>
            <a:stCxn id="85" idx="7"/>
            <a:endCxn id="73" idx="3"/>
          </p:cNvCxnSpPr>
          <p:nvPr/>
        </p:nvCxnSpPr>
        <p:spPr>
          <a:xfrm flipV="1">
            <a:off x="8236305" y="767728"/>
            <a:ext cx="1645386" cy="1390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3A0BB40-DAA9-0BD7-0B52-753A5807B698}"/>
              </a:ext>
            </a:extLst>
          </p:cNvPr>
          <p:cNvCxnSpPr>
            <a:stCxn id="82" idx="5"/>
            <a:endCxn id="88" idx="1"/>
          </p:cNvCxnSpPr>
          <p:nvPr/>
        </p:nvCxnSpPr>
        <p:spPr>
          <a:xfrm>
            <a:off x="8236306" y="767728"/>
            <a:ext cx="1645386" cy="1390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F8C854AE-07E6-29B7-08A5-A84724251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39929" cy="349452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CA" dirty="0"/>
              <a:t>At a party, some people high-five each other (no one high-fives themselves). Each of them tells you how many people they high-fived. You don’t remember what each person said, but you do remember that the </a:t>
            </a:r>
            <a:r>
              <a:rPr lang="en-CA" b="1" dirty="0"/>
              <a:t>sum</a:t>
            </a:r>
            <a:r>
              <a:rPr lang="en-CA" dirty="0"/>
              <a:t> of all the reported high-fives was 10.</a:t>
            </a:r>
          </a:p>
          <a:p>
            <a:pPr marL="0" indent="0">
              <a:buNone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people were at the party?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high-fives occurred?</a:t>
            </a:r>
            <a:br>
              <a:rPr lang="en-CA" dirty="0"/>
            </a:br>
            <a:endParaRPr lang="en-CA" dirty="0"/>
          </a:p>
          <a:p>
            <a:pPr marL="914400" lvl="1" indent="-457200">
              <a:buFont typeface="+mj-lt"/>
              <a:buAutoNum type="arabicPeriod"/>
            </a:pPr>
            <a:endParaRPr lang="en-AU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7207496-0E73-8126-042A-CB288F6168E8}"/>
              </a:ext>
            </a:extLst>
          </p:cNvPr>
          <p:cNvGrpSpPr/>
          <p:nvPr/>
        </p:nvGrpSpPr>
        <p:grpSpPr>
          <a:xfrm>
            <a:off x="9796895" y="4036810"/>
            <a:ext cx="579006" cy="544106"/>
            <a:chOff x="8667906" y="1624760"/>
            <a:chExt cx="579006" cy="5441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1F560CC-6952-F0FC-E72E-63C1D857DF3F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2</a:t>
              </a:r>
              <a:endParaRPr lang="en-AU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724E723-899D-CD72-7962-D6C828BBB66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2A30507-3500-7F13-0345-4F9E493D8B05}"/>
              </a:ext>
            </a:extLst>
          </p:cNvPr>
          <p:cNvGrpSpPr/>
          <p:nvPr/>
        </p:nvGrpSpPr>
        <p:grpSpPr>
          <a:xfrm>
            <a:off x="7742091" y="4036810"/>
            <a:ext cx="579006" cy="544106"/>
            <a:chOff x="8667906" y="1624760"/>
            <a:chExt cx="579006" cy="54410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D5B1EBC-8E3D-A4C3-7EA8-FCFB9A9EA06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D1560AFB-94E7-91D5-2D2C-6927698F3A79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12452B2-730B-8A1F-F553-0E7DA88A5D15}"/>
              </a:ext>
            </a:extLst>
          </p:cNvPr>
          <p:cNvGrpSpPr/>
          <p:nvPr/>
        </p:nvGrpSpPr>
        <p:grpSpPr>
          <a:xfrm>
            <a:off x="7742090" y="5812243"/>
            <a:ext cx="579006" cy="544106"/>
            <a:chOff x="8667906" y="1624760"/>
            <a:chExt cx="579006" cy="54410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D350994-20B0-5CED-4CCB-0CADA4A3A106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3</a:t>
              </a:r>
              <a:endParaRPr lang="en-AU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E9903235-920C-2EB2-DE29-656EDEE5DFAF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0B9B40D-3622-6BC0-59CE-B6A3A7B28696}"/>
              </a:ext>
            </a:extLst>
          </p:cNvPr>
          <p:cNvGrpSpPr/>
          <p:nvPr/>
        </p:nvGrpSpPr>
        <p:grpSpPr>
          <a:xfrm>
            <a:off x="9796896" y="5812243"/>
            <a:ext cx="579006" cy="544106"/>
            <a:chOff x="8667906" y="1624760"/>
            <a:chExt cx="579006" cy="544106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421948D-2E88-EED0-C489-5845FD54287A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4</a:t>
              </a:r>
              <a:endParaRPr lang="en-AU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A80A881-C165-49A8-6BA9-AFA2B1BCCF2E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43CD53C-DD14-4111-7CAC-79108A1C2C3B}"/>
              </a:ext>
            </a:extLst>
          </p:cNvPr>
          <p:cNvCxnSpPr>
            <a:stCxn id="38" idx="3"/>
            <a:endCxn id="36" idx="2"/>
          </p:cNvCxnSpPr>
          <p:nvPr/>
        </p:nvCxnSpPr>
        <p:spPr>
          <a:xfrm flipV="1">
            <a:off x="8321096" y="4308863"/>
            <a:ext cx="1475800" cy="6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924B12C-E72D-AC89-31E8-44C795668E44}"/>
              </a:ext>
            </a:extLst>
          </p:cNvPr>
          <p:cNvCxnSpPr>
            <a:cxnSpLocks/>
            <a:stCxn id="42" idx="6"/>
            <a:endCxn id="45" idx="2"/>
          </p:cNvCxnSpPr>
          <p:nvPr/>
        </p:nvCxnSpPr>
        <p:spPr>
          <a:xfrm>
            <a:off x="8321096" y="6084296"/>
            <a:ext cx="14758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81CA965-49EB-8F97-ED96-02599059C56C}"/>
              </a:ext>
            </a:extLst>
          </p:cNvPr>
          <p:cNvCxnSpPr>
            <a:cxnSpLocks/>
            <a:stCxn id="39" idx="4"/>
            <a:endCxn id="42" idx="0"/>
          </p:cNvCxnSpPr>
          <p:nvPr/>
        </p:nvCxnSpPr>
        <p:spPr>
          <a:xfrm flipH="1">
            <a:off x="8031594" y="4580916"/>
            <a:ext cx="1" cy="12313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88983A-D829-9317-0D7C-E75657C62794}"/>
              </a:ext>
            </a:extLst>
          </p:cNvPr>
          <p:cNvGrpSpPr/>
          <p:nvPr/>
        </p:nvGrpSpPr>
        <p:grpSpPr>
          <a:xfrm>
            <a:off x="10886367" y="4924526"/>
            <a:ext cx="579006" cy="544106"/>
            <a:chOff x="8667906" y="1624760"/>
            <a:chExt cx="579006" cy="544106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F12ED87-9840-D3A7-4712-0C3EF0B6B435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5</a:t>
              </a:r>
              <a:endParaRPr lang="en-AU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DCE98615-CBF1-24EA-4614-4328330C6BBB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7C4745C-5970-A819-DBE9-DDBFBCE0BBEC}"/>
              </a:ext>
            </a:extLst>
          </p:cNvPr>
          <p:cNvCxnSpPr>
            <a:stCxn id="36" idx="5"/>
            <a:endCxn id="53" idx="1"/>
          </p:cNvCxnSpPr>
          <p:nvPr/>
        </p:nvCxnSpPr>
        <p:spPr>
          <a:xfrm>
            <a:off x="10291108" y="4501234"/>
            <a:ext cx="680053" cy="5029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F4E4B77-0B0D-CBB7-437B-7B89D17E6023}"/>
              </a:ext>
            </a:extLst>
          </p:cNvPr>
          <p:cNvCxnSpPr>
            <a:cxnSpLocks/>
            <a:stCxn id="45" idx="7"/>
            <a:endCxn id="53" idx="3"/>
          </p:cNvCxnSpPr>
          <p:nvPr/>
        </p:nvCxnSpPr>
        <p:spPr>
          <a:xfrm flipV="1">
            <a:off x="10291109" y="5388950"/>
            <a:ext cx="680052" cy="502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B24F760-A07E-7923-82ED-678FADBDD457}"/>
              </a:ext>
            </a:extLst>
          </p:cNvPr>
          <p:cNvSpPr/>
          <p:nvPr/>
        </p:nvSpPr>
        <p:spPr>
          <a:xfrm>
            <a:off x="889656" y="4571212"/>
            <a:ext cx="4520544" cy="330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910A81-D69C-D4D1-3DFC-AF0629F8A757}"/>
              </a:ext>
            </a:extLst>
          </p:cNvPr>
          <p:cNvSpPr txBox="1"/>
          <p:nvPr/>
        </p:nvSpPr>
        <p:spPr>
          <a:xfrm>
            <a:off x="10971161" y="1135870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n=4</a:t>
            </a:r>
            <a:endParaRPr lang="en-A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96FA2D-A55C-1760-A9DC-B5FCF55C247E}"/>
              </a:ext>
            </a:extLst>
          </p:cNvPr>
          <p:cNvSpPr txBox="1"/>
          <p:nvPr/>
        </p:nvSpPr>
        <p:spPr>
          <a:xfrm>
            <a:off x="10948802" y="4116491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n=5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E1AB23-42E7-E760-7BF3-6AE6D35D51DC}"/>
                  </a:ext>
                </a:extLst>
              </p:cNvPr>
              <p:cNvSpPr txBox="1"/>
              <p:nvPr/>
            </p:nvSpPr>
            <p:spPr>
              <a:xfrm>
                <a:off x="6050003" y="3986437"/>
                <a:ext cx="92704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3200" i="1" dirty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en-CA" sz="3200" i="1" dirty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AU" sz="3200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E1AB23-42E7-E760-7BF3-6AE6D35D51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0003" y="3986437"/>
                <a:ext cx="927049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AD8F792-7AE9-1E61-83B8-9EB38BBC48B4}"/>
              </a:ext>
            </a:extLst>
          </p:cNvPr>
          <p:cNvSpPr txBox="1"/>
          <p:nvPr/>
        </p:nvSpPr>
        <p:spPr>
          <a:xfrm>
            <a:off x="4946675" y="4944736"/>
            <a:ext cx="16425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rgbClr val="00B050"/>
                </a:solidFill>
              </a:rPr>
              <a:t>exactly 5</a:t>
            </a:r>
          </a:p>
        </p:txBody>
      </p:sp>
    </p:spTree>
    <p:extLst>
      <p:ext uri="{BB962C8B-B14F-4D97-AF65-F5344CB8AC3E}">
        <p14:creationId xmlns:p14="http://schemas.microsoft.com/office/powerpoint/2010/main" val="3423114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55DA4-EF45-E8C8-22CD-F6160BCF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Handshaking Lemma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9A5840-9007-96D4-2DF5-5D9F321542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CA" dirty="0"/>
                  <a:t>Let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CA" dirty="0"/>
                  <a:t> be a graph with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CA" dirty="0"/>
                  <a:t> </a:t>
                </a:r>
                <a:r>
                  <a:rPr lang="en-CA" b="1" dirty="0"/>
                  <a:t>vertices</a:t>
                </a:r>
                <a:r>
                  <a:rPr lang="en-CA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CA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i="1" dirty="0" smtClean="0">
                        <a:latin typeface="Cambria Math" panose="02040503050406030204" pitchFamily="18" charset="0"/>
                      </a:rPr>
                      <m:t>, …, </m:t>
                    </m:r>
                    <m:sSub>
                      <m:sSubPr>
                        <m:ctrlPr>
                          <a:rPr lang="en-CA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CA" dirty="0"/>
                  <a:t> and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CA" dirty="0"/>
                  <a:t> </a:t>
                </a:r>
                <a:r>
                  <a:rPr lang="en-CA" b="1" dirty="0"/>
                  <a:t>edges</a:t>
                </a:r>
                <a:r>
                  <a:rPr lang="en-CA" dirty="0"/>
                  <a:t>.</a:t>
                </a:r>
              </a:p>
              <a:p>
                <a:pPr marL="0" indent="0">
                  <a:buNone/>
                </a:pPr>
                <a:r>
                  <a:rPr lang="en-CA" dirty="0"/>
                  <a:t>Let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CA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A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err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CA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A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 be the </a:t>
                </a:r>
                <a:r>
                  <a:rPr lang="en-CA" b="1" dirty="0"/>
                  <a:t>degree</a:t>
                </a:r>
                <a:r>
                  <a:rPr lang="en-CA" dirty="0"/>
                  <a:t> of vertex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/>
                  <a:t>, i.e. the number of edges touching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CA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/>
                  <a:t>.</a:t>
                </a:r>
              </a:p>
              <a:p>
                <a:pPr marL="0" indent="0">
                  <a:buNone/>
                </a:pPr>
                <a:r>
                  <a:rPr lang="en-CA" dirty="0"/>
                  <a:t>Then: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CA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nary>
                    </m:oMath>
                  </m:oMathPara>
                </a14:m>
                <a:endParaRPr lang="en-CA" dirty="0"/>
              </a:p>
              <a:p>
                <a:pPr marL="0" indent="0">
                  <a:buNone/>
                </a:pPr>
                <a:endParaRPr lang="en-AU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9A5840-9007-96D4-2DF5-5D9F321542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2436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2E32AC-B865-76B1-1676-84272ECC4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8</a:t>
            </a:fld>
            <a:endParaRPr lang="en-AU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61DA5B0-78F7-C2E5-4F4B-636C411B20BE}"/>
              </a:ext>
            </a:extLst>
          </p:cNvPr>
          <p:cNvGrpSpPr/>
          <p:nvPr/>
        </p:nvGrpSpPr>
        <p:grpSpPr>
          <a:xfrm>
            <a:off x="8075675" y="667349"/>
            <a:ext cx="579006" cy="544106"/>
            <a:chOff x="8667906" y="1624760"/>
            <a:chExt cx="579006" cy="5441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30D837D-8198-9F13-B683-758EB844B552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0</a:t>
              </a:r>
              <a:endParaRPr lang="en-AU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5A4F95-7410-902A-7D8B-94F49248D5F0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F50E2B-44D9-002F-477F-CB5F79DED6A2}"/>
              </a:ext>
            </a:extLst>
          </p:cNvPr>
          <p:cNvGrpSpPr/>
          <p:nvPr/>
        </p:nvGrpSpPr>
        <p:grpSpPr>
          <a:xfrm>
            <a:off x="10165377" y="2144712"/>
            <a:ext cx="579006" cy="544106"/>
            <a:chOff x="8667906" y="1624760"/>
            <a:chExt cx="579006" cy="54410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348F69D-B789-BADA-8AAF-2B88AE71B668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1</a:t>
              </a:r>
              <a:endParaRPr lang="en-AU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843167EE-D432-A3A2-708B-1D3F5979EC76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C644FCF-7EA9-5B6C-8052-05D63CC9FB83}"/>
              </a:ext>
            </a:extLst>
          </p:cNvPr>
          <p:cNvGrpSpPr/>
          <p:nvPr/>
        </p:nvGrpSpPr>
        <p:grpSpPr>
          <a:xfrm>
            <a:off x="9784008" y="3474064"/>
            <a:ext cx="579006" cy="544106"/>
            <a:chOff x="8667906" y="1624760"/>
            <a:chExt cx="579006" cy="54410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6FFBD1E-B58B-74C1-9C8D-AD18953EB5D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2</a:t>
              </a:r>
              <a:endParaRPr lang="en-AU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0AD66A3-9A02-F423-3FA7-94F97D437DA5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730EEFA-16B1-DA99-3375-3CC0EB27964B}"/>
              </a:ext>
            </a:extLst>
          </p:cNvPr>
          <p:cNvGrpSpPr/>
          <p:nvPr/>
        </p:nvGrpSpPr>
        <p:grpSpPr>
          <a:xfrm>
            <a:off x="8813377" y="4169516"/>
            <a:ext cx="579006" cy="544106"/>
            <a:chOff x="8667906" y="1624760"/>
            <a:chExt cx="579006" cy="54410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C995CC0-BB36-CA4D-0026-68F193F06219}"/>
                </a:ext>
              </a:extLst>
            </p:cNvPr>
            <p:cNvSpPr txBox="1"/>
            <p:nvPr/>
          </p:nvSpPr>
          <p:spPr>
            <a:xfrm>
              <a:off x="8667906" y="1718831"/>
              <a:ext cx="5790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/>
                <a:t>3</a:t>
              </a:r>
              <a:endParaRPr lang="en-AU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1F5BABF-3DE2-19D1-61B0-2726A86124F5}"/>
                </a:ext>
              </a:extLst>
            </p:cNvPr>
            <p:cNvSpPr/>
            <p:nvPr/>
          </p:nvSpPr>
          <p:spPr>
            <a:xfrm>
              <a:off x="8667907" y="1624760"/>
              <a:ext cx="579005" cy="54410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99F0E14-6DA9-B153-D110-F45393B703EE}"/>
              </a:ext>
            </a:extLst>
          </p:cNvPr>
          <p:cNvCxnSpPr>
            <a:cxnSpLocks/>
          </p:cNvCxnSpPr>
          <p:nvPr/>
        </p:nvCxnSpPr>
        <p:spPr>
          <a:xfrm flipH="1">
            <a:off x="7539862" y="1469786"/>
            <a:ext cx="3818" cy="143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AC29370-3910-0231-85B9-BE2D99B0CC86}"/>
              </a:ext>
            </a:extLst>
          </p:cNvPr>
          <p:cNvCxnSpPr>
            <a:cxnSpLocks/>
            <a:stCxn id="28" idx="7"/>
            <a:endCxn id="25" idx="3"/>
          </p:cNvCxnSpPr>
          <p:nvPr/>
        </p:nvCxnSpPr>
        <p:spPr>
          <a:xfrm flipV="1">
            <a:off x="9307590" y="3938488"/>
            <a:ext cx="561212" cy="3107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0761BAC-4C09-F3B7-3222-4F2FF7C1258E}"/>
              </a:ext>
            </a:extLst>
          </p:cNvPr>
          <p:cNvCxnSpPr>
            <a:stCxn id="19" idx="4"/>
            <a:endCxn id="25" idx="1"/>
          </p:cNvCxnSpPr>
          <p:nvPr/>
        </p:nvCxnSpPr>
        <p:spPr>
          <a:xfrm>
            <a:off x="8365179" y="1211455"/>
            <a:ext cx="1503623" cy="23422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EAC47DC8-ACD1-1A20-E92D-94B6ACDB2486}"/>
                  </a:ext>
                </a:extLst>
              </p:cNvPr>
              <p:cNvSpPr txBox="1"/>
              <p:nvPr/>
            </p:nvSpPr>
            <p:spPr>
              <a:xfrm>
                <a:off x="8538814" y="956663"/>
                <a:ext cx="11281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i="1" dirty="0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CA" i="1" dirty="0" smtClean="0">
                          <a:latin typeface="Cambria Math" panose="02040503050406030204" pitchFamily="18" charset="0"/>
                        </a:rPr>
                        <m:t>(0)=1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EAC47DC8-ACD1-1A20-E92D-94B6ACDB24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8814" y="956663"/>
                <a:ext cx="1128129" cy="369332"/>
              </a:xfrm>
              <a:prstGeom prst="rect">
                <a:avLst/>
              </a:prstGeom>
              <a:blipFill>
                <a:blip r:embed="rId3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4141B23F-2055-8A6F-CE6F-F35CE0692359}"/>
                  </a:ext>
                </a:extLst>
              </p:cNvPr>
              <p:cNvSpPr txBox="1"/>
              <p:nvPr/>
            </p:nvSpPr>
            <p:spPr>
              <a:xfrm>
                <a:off x="10165377" y="1707885"/>
                <a:ext cx="11281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i="1" dirty="0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CA" i="1" dirty="0" smtClean="0">
                          <a:latin typeface="Cambria Math" panose="02040503050406030204" pitchFamily="18" charset="0"/>
                        </a:rPr>
                        <m:t>(1)=0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4141B23F-2055-8A6F-CE6F-F35CE06923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65377" y="1707885"/>
                <a:ext cx="1128129" cy="369332"/>
              </a:xfrm>
              <a:prstGeom prst="rect">
                <a:avLst/>
              </a:prstGeom>
              <a:blipFill>
                <a:blip r:embed="rId4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17FD1D6-410C-9ED6-1198-36D6A11FF21D}"/>
                  </a:ext>
                </a:extLst>
              </p:cNvPr>
              <p:cNvSpPr txBox="1"/>
              <p:nvPr/>
            </p:nvSpPr>
            <p:spPr>
              <a:xfrm>
                <a:off x="9868802" y="3040100"/>
                <a:ext cx="11281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i="1" dirty="0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CA" i="1" dirty="0" smtClean="0">
                          <a:latin typeface="Cambria Math" panose="02040503050406030204" pitchFamily="18" charset="0"/>
                        </a:rPr>
                        <m:t>(2)=2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17FD1D6-410C-9ED6-1198-36D6A11FF2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8802" y="3040100"/>
                <a:ext cx="1128129" cy="369332"/>
              </a:xfrm>
              <a:prstGeom prst="rect">
                <a:avLst/>
              </a:prstGeom>
              <a:blipFill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D57B5C1-BB55-8834-B663-F723F3F0BD84}"/>
                  </a:ext>
                </a:extLst>
              </p:cNvPr>
              <p:cNvSpPr txBox="1"/>
              <p:nvPr/>
            </p:nvSpPr>
            <p:spPr>
              <a:xfrm>
                <a:off x="7994224" y="3808538"/>
                <a:ext cx="11281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i="1" dirty="0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CA" i="1" dirty="0" smtClean="0">
                          <a:latin typeface="Cambria Math" panose="02040503050406030204" pitchFamily="18" charset="0"/>
                        </a:rPr>
                        <m:t>(3)=1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D57B5C1-BB55-8834-B663-F723F3F0BD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4224" y="3808538"/>
                <a:ext cx="1128129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>
            <a:extLst>
              <a:ext uri="{FF2B5EF4-FFF2-40B4-BE49-F238E27FC236}">
                <a16:creationId xmlns:a16="http://schemas.microsoft.com/office/drawing/2014/main" id="{5A22E0E7-7690-82C8-14C1-C905BF39AF87}"/>
              </a:ext>
            </a:extLst>
          </p:cNvPr>
          <p:cNvSpPr txBox="1"/>
          <p:nvPr/>
        </p:nvSpPr>
        <p:spPr>
          <a:xfrm>
            <a:off x="4830027" y="4448253"/>
            <a:ext cx="1664669" cy="7386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1400" b="1" dirty="0"/>
              <a:t>Justification</a:t>
            </a:r>
            <a:r>
              <a:rPr lang="en-CA" sz="1400" dirty="0"/>
              <a:t>: every edge contributes 2 to the degree count.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767957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52906-7C32-BCCD-C0C4-D83543BE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60469" cy="1325563"/>
          </a:xfrm>
        </p:spPr>
        <p:txBody>
          <a:bodyPr/>
          <a:lstStyle/>
          <a:p>
            <a:r>
              <a:rPr lang="en-CA" dirty="0"/>
              <a:t>High-five Puzzle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1131A-19D9-5B1E-3639-BAA5A02D6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" y="1882484"/>
            <a:ext cx="5539929" cy="349452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CA" dirty="0"/>
              <a:t>At a party, some people high-five each other (no one high-fives themselves). Each of them tells you how many people they high-fived. You don’t remember what each person said, but you do remember that the </a:t>
            </a:r>
            <a:r>
              <a:rPr lang="en-CA" b="1" dirty="0"/>
              <a:t>sum</a:t>
            </a:r>
            <a:r>
              <a:rPr lang="en-CA" dirty="0"/>
              <a:t> of all the reported high-fives was 10.</a:t>
            </a:r>
          </a:p>
          <a:p>
            <a:pPr marL="0" indent="0">
              <a:buNone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people were at the party?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How many high-fives occurred?</a:t>
            </a:r>
            <a:br>
              <a:rPr lang="en-CA" dirty="0"/>
            </a:br>
            <a:endParaRPr lang="en-CA" dirty="0"/>
          </a:p>
          <a:p>
            <a:pPr marL="914400" lvl="1" indent="-457200">
              <a:buFont typeface="+mj-lt"/>
              <a:buAutoNum type="arabicPeriod"/>
            </a:pP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BF0AC-4E1C-DD01-E722-6A7B67DF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025DD-1505-4111-B0B6-42A2CBE3DDE1}" type="slidenum">
              <a:rPr lang="en-AU" smtClean="0"/>
              <a:t>9</a:t>
            </a:fld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08691A4-71A9-2866-609B-DB477712EA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52071" y="1825623"/>
                <a:ext cx="5539929" cy="349452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CA" dirty="0"/>
                  <a:t>If the sum of the degrees of all vertices of a simple graph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CA" dirty="0"/>
                  <a:t> is 10, then: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CA" dirty="0"/>
                  <a:t>How many vertices does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CA" dirty="0"/>
                  <a:t> have?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CA" dirty="0"/>
                  <a:t>How many edges does </a:t>
                </a:r>
                <a14:m>
                  <m:oMath xmlns:m="http://schemas.openxmlformats.org/officeDocument/2006/math">
                    <m:r>
                      <a:rPr lang="en-CA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CA" dirty="0"/>
                  <a:t> have?</a:t>
                </a:r>
                <a:br>
                  <a:rPr lang="en-CA" dirty="0"/>
                </a:br>
                <a:endParaRPr lang="en-CA" dirty="0"/>
              </a:p>
              <a:p>
                <a:pPr marL="914400" lvl="1" indent="-457200">
                  <a:buFont typeface="+mj-lt"/>
                  <a:buAutoNum type="arabicPeriod"/>
                </a:pPr>
                <a:endParaRPr lang="en-AU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08691A4-71A9-2866-609B-DB477712EA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2071" y="1825623"/>
                <a:ext cx="5539929" cy="3494521"/>
              </a:xfrm>
              <a:prstGeom prst="rect">
                <a:avLst/>
              </a:prstGeom>
              <a:blipFill>
                <a:blip r:embed="rId2"/>
                <a:stretch>
                  <a:fillRect l="-2310" t="-2787" r="-6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Arrow: Right 5">
            <a:extLst>
              <a:ext uri="{FF2B5EF4-FFF2-40B4-BE49-F238E27FC236}">
                <a16:creationId xmlns:a16="http://schemas.microsoft.com/office/drawing/2014/main" id="{032A4554-5B0D-56DB-52ED-917DDC59F168}"/>
              </a:ext>
            </a:extLst>
          </p:cNvPr>
          <p:cNvSpPr/>
          <p:nvPr/>
        </p:nvSpPr>
        <p:spPr>
          <a:xfrm>
            <a:off x="5791389" y="3429000"/>
            <a:ext cx="723711" cy="57912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3553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4433</Words>
  <Application>Microsoft Office PowerPoint</Application>
  <PresentationFormat>Widescreen</PresentationFormat>
  <Paragraphs>844</Paragraphs>
  <Slides>56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Calibri Light</vt:lpstr>
      <vt:lpstr>Cambria Math</vt:lpstr>
      <vt:lpstr>Consolas</vt:lpstr>
      <vt:lpstr>Office Theme</vt:lpstr>
      <vt:lpstr>Graph Algorithms 11.1 – 11.5</vt:lpstr>
      <vt:lpstr>High-five Puzzle</vt:lpstr>
      <vt:lpstr>High-five Puzzle</vt:lpstr>
      <vt:lpstr>High-five Puzzle</vt:lpstr>
      <vt:lpstr>High-five Puzzle</vt:lpstr>
      <vt:lpstr>High-five Puzzle</vt:lpstr>
      <vt:lpstr>High-five Puzzle</vt:lpstr>
      <vt:lpstr>Handshaking Lemma</vt:lpstr>
      <vt:lpstr>High-five Puzzle</vt:lpstr>
      <vt:lpstr>Basic Definitions</vt:lpstr>
      <vt:lpstr>Basic Definitions</vt:lpstr>
      <vt:lpstr>Basic Definitions</vt:lpstr>
      <vt:lpstr>Basic Definitions</vt:lpstr>
      <vt:lpstr>Basic Definitions</vt:lpstr>
      <vt:lpstr>Basic Definitions</vt:lpstr>
      <vt:lpstr>Basic Definitions</vt:lpstr>
      <vt:lpstr>Basic Definitions</vt:lpstr>
      <vt:lpstr>Basic Definitions</vt:lpstr>
      <vt:lpstr>Basic Definitions</vt:lpstr>
      <vt:lpstr>Basic Definitions</vt:lpstr>
      <vt:lpstr>Basic Definitions</vt:lpstr>
      <vt:lpstr>Basic Definitions</vt:lpstr>
      <vt:lpstr>Basic Definitions</vt:lpstr>
      <vt:lpstr>Some Special Graphs</vt:lpstr>
      <vt:lpstr>Some Special Graphs</vt:lpstr>
      <vt:lpstr>Some Special Graphs</vt:lpstr>
      <vt:lpstr>Some Special Graphs</vt:lpstr>
      <vt:lpstr>Some Special Graphs</vt:lpstr>
      <vt:lpstr>The Bidiakis Cube</vt:lpstr>
      <vt:lpstr>The Durer Graph</vt:lpstr>
      <vt:lpstr>The Petersen Graph</vt:lpstr>
      <vt:lpstr>Representing Graphs</vt:lpstr>
      <vt:lpstr>Representing Graphs</vt:lpstr>
      <vt:lpstr>Representing Graphs</vt:lpstr>
      <vt:lpstr>Applications of Graphs: Maps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Depth-first vs Breadth-first 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Dijkstra’s Shortest Path Algorithm</vt:lpstr>
      <vt:lpstr>PowerPoint Presentation</vt:lpstr>
      <vt:lpstr>PowerPoint Presentation</vt:lpstr>
      <vt:lpstr>Solving a Maze with Dijkstra’s Algorithm</vt:lpstr>
      <vt:lpstr>Correctness of Dijkstra’s Algorithm</vt:lpstr>
      <vt:lpstr>Dijkstra’s Algorithm Performance</vt:lpstr>
      <vt:lpstr>Dijkstra’s Algorithm vs A* Search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 Search Trees 10.1 – 10.2</dc:title>
  <dc:creator>Toby Donaldson</dc:creator>
  <cp:lastModifiedBy>Toby Donaldson</cp:lastModifiedBy>
  <cp:revision>1</cp:revision>
  <dcterms:created xsi:type="dcterms:W3CDTF">2023-07-08T03:43:54Z</dcterms:created>
  <dcterms:modified xsi:type="dcterms:W3CDTF">2023-08-06T22:09:34Z</dcterms:modified>
</cp:coreProperties>
</file>

<file path=docProps/thumbnail.jpeg>
</file>